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B_4755F52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96" r:id="rId2"/>
    <p:sldId id="262" r:id="rId3"/>
    <p:sldId id="267" r:id="rId4"/>
    <p:sldId id="305" r:id="rId5"/>
    <p:sldId id="261" r:id="rId6"/>
    <p:sldId id="271" r:id="rId7"/>
    <p:sldId id="272" r:id="rId8"/>
    <p:sldId id="273" r:id="rId9"/>
    <p:sldId id="274" r:id="rId10"/>
    <p:sldId id="280" r:id="rId11"/>
    <p:sldId id="281" r:id="rId12"/>
    <p:sldId id="282" r:id="rId13"/>
    <p:sldId id="283" r:id="rId14"/>
    <p:sldId id="284" r:id="rId15"/>
    <p:sldId id="285" r:id="rId16"/>
    <p:sldId id="286" r:id="rId17"/>
    <p:sldId id="306" r:id="rId18"/>
    <p:sldId id="2147478106" r:id="rId19"/>
    <p:sldId id="2147478105" r:id="rId20"/>
    <p:sldId id="2147478059" r:id="rId21"/>
    <p:sldId id="2147478061" r:id="rId22"/>
    <p:sldId id="2147478064" r:id="rId23"/>
    <p:sldId id="2147478062" r:id="rId24"/>
    <p:sldId id="2147478065" r:id="rId25"/>
    <p:sldId id="2147478066" r:id="rId26"/>
    <p:sldId id="2147478067" r:id="rId27"/>
    <p:sldId id="2147478068" r:id="rId28"/>
    <p:sldId id="2147478069" r:id="rId29"/>
    <p:sldId id="2147478070" r:id="rId30"/>
    <p:sldId id="2147478071" r:id="rId31"/>
    <p:sldId id="2147478072" r:id="rId32"/>
    <p:sldId id="2147478073" r:id="rId33"/>
    <p:sldId id="2147478074" r:id="rId34"/>
    <p:sldId id="2147478075" r:id="rId35"/>
    <p:sldId id="2147478076" r:id="rId36"/>
    <p:sldId id="2147478077" r:id="rId37"/>
    <p:sldId id="2147478078" r:id="rId38"/>
    <p:sldId id="2147478079" r:id="rId39"/>
    <p:sldId id="2147478080" r:id="rId40"/>
    <p:sldId id="2147478081" r:id="rId41"/>
    <p:sldId id="2147478082" r:id="rId42"/>
    <p:sldId id="2147478083" r:id="rId43"/>
    <p:sldId id="2147478084" r:id="rId44"/>
    <p:sldId id="2147478085" r:id="rId45"/>
    <p:sldId id="2147478086" r:id="rId46"/>
    <p:sldId id="2147478088" r:id="rId47"/>
    <p:sldId id="2147478089" r:id="rId48"/>
    <p:sldId id="2147478091" r:id="rId49"/>
    <p:sldId id="2147478093" r:id="rId50"/>
    <p:sldId id="2147478094" r:id="rId51"/>
    <p:sldId id="2147478099" r:id="rId52"/>
    <p:sldId id="2147478100" r:id="rId53"/>
    <p:sldId id="2147478101" r:id="rId54"/>
    <p:sldId id="2147478103" r:id="rId55"/>
    <p:sldId id="2147478104" r:id="rId56"/>
    <p:sldId id="295" r:id="rId57"/>
    <p:sldId id="303" r:id="rId58"/>
    <p:sldId id="30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028CB3-6BF7-1D2A-E4B0-7ACB5CE43A7D}" name="Evan Masters" initials="EM" userId="S::Evan.Masters@us.forvismazars.com::d4627a25-6550-48c1-97d5-4f307f4e89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369" autoAdjust="0"/>
  </p:normalViewPr>
  <p:slideViewPr>
    <p:cSldViewPr snapToGrid="0">
      <p:cViewPr varScale="1">
        <p:scale>
          <a:sx n="55" d="100"/>
          <a:sy n="55" d="100"/>
        </p:scale>
        <p:origin x="193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Masters" userId="d4627a25-6550-48c1-97d5-4f307f4e8993" providerId="ADAL" clId="{53E021ED-EE23-4F03-B111-39EF85F4C546}"/>
    <pc:docChg chg="modSld">
      <pc:chgData name="Evan Masters" userId="d4627a25-6550-48c1-97d5-4f307f4e8993" providerId="ADAL" clId="{53E021ED-EE23-4F03-B111-39EF85F4C546}" dt="2026-03-25T16:21:03.312" v="20" actId="20577"/>
      <pc:docMkLst>
        <pc:docMk/>
      </pc:docMkLst>
      <pc:sldChg chg="modSp mod">
        <pc:chgData name="Evan Masters" userId="d4627a25-6550-48c1-97d5-4f307f4e8993" providerId="ADAL" clId="{53E021ED-EE23-4F03-B111-39EF85F4C546}" dt="2026-03-25T16:21:03.312" v="20" actId="20577"/>
        <pc:sldMkLst>
          <pc:docMk/>
          <pc:sldMk cId="4264869658" sldId="282"/>
        </pc:sldMkLst>
        <pc:spChg chg="mod">
          <ac:chgData name="Evan Masters" userId="d4627a25-6550-48c1-97d5-4f307f4e8993" providerId="ADAL" clId="{53E021ED-EE23-4F03-B111-39EF85F4C546}" dt="2026-03-25T16:21:03.312" v="20" actId="20577"/>
          <ac:spMkLst>
            <pc:docMk/>
            <pc:sldMk cId="4264869658" sldId="282"/>
            <ac:spMk id="5" creationId="{42713C27-0280-6DD2-E934-B6D549D76186}"/>
          </ac:spMkLst>
        </pc:spChg>
      </pc:sldChg>
      <pc:sldChg chg="modNotesTx">
        <pc:chgData name="Evan Masters" userId="d4627a25-6550-48c1-97d5-4f307f4e8993" providerId="ADAL" clId="{53E021ED-EE23-4F03-B111-39EF85F4C546}" dt="2026-03-25T16:17:21.906" v="0" actId="20577"/>
        <pc:sldMkLst>
          <pc:docMk/>
          <pc:sldMk cId="1204342014" sldId="2147478061"/>
        </pc:sldMkLst>
      </pc:sldChg>
      <pc:sldChg chg="modNotesTx">
        <pc:chgData name="Evan Masters" userId="d4627a25-6550-48c1-97d5-4f307f4e8993" providerId="ADAL" clId="{53E021ED-EE23-4F03-B111-39EF85F4C546}" dt="2026-03-25T16:17:32.258" v="1" actId="20577"/>
        <pc:sldMkLst>
          <pc:docMk/>
          <pc:sldMk cId="157865719" sldId="2147478065"/>
        </pc:sldMkLst>
      </pc:sldChg>
      <pc:sldChg chg="modNotesTx">
        <pc:chgData name="Evan Masters" userId="d4627a25-6550-48c1-97d5-4f307f4e8993" providerId="ADAL" clId="{53E021ED-EE23-4F03-B111-39EF85F4C546}" dt="2026-03-25T16:17:40.414" v="2" actId="20577"/>
        <pc:sldMkLst>
          <pc:docMk/>
          <pc:sldMk cId="1069385625" sldId="2147478067"/>
        </pc:sldMkLst>
      </pc:sldChg>
      <pc:sldChg chg="modNotesTx">
        <pc:chgData name="Evan Masters" userId="d4627a25-6550-48c1-97d5-4f307f4e8993" providerId="ADAL" clId="{53E021ED-EE23-4F03-B111-39EF85F4C546}" dt="2026-03-25T16:17:46.521" v="3" actId="20577"/>
        <pc:sldMkLst>
          <pc:docMk/>
          <pc:sldMk cId="3901829408" sldId="2147478068"/>
        </pc:sldMkLst>
      </pc:sldChg>
      <pc:sldChg chg="modNotesTx">
        <pc:chgData name="Evan Masters" userId="d4627a25-6550-48c1-97d5-4f307f4e8993" providerId="ADAL" clId="{53E021ED-EE23-4F03-B111-39EF85F4C546}" dt="2026-03-25T16:18:07.417" v="4" actId="20577"/>
        <pc:sldMkLst>
          <pc:docMk/>
          <pc:sldMk cId="3307926481" sldId="2147478070"/>
        </pc:sldMkLst>
      </pc:sldChg>
      <pc:sldChg chg="modNotesTx">
        <pc:chgData name="Evan Masters" userId="d4627a25-6550-48c1-97d5-4f307f4e8993" providerId="ADAL" clId="{53E021ED-EE23-4F03-B111-39EF85F4C546}" dt="2026-03-25T16:18:11.394" v="5" actId="20577"/>
        <pc:sldMkLst>
          <pc:docMk/>
          <pc:sldMk cId="721880177" sldId="2147478072"/>
        </pc:sldMkLst>
      </pc:sldChg>
      <pc:sldChg chg="modNotesTx">
        <pc:chgData name="Evan Masters" userId="d4627a25-6550-48c1-97d5-4f307f4e8993" providerId="ADAL" clId="{53E021ED-EE23-4F03-B111-39EF85F4C546}" dt="2026-03-25T16:18:16.170" v="6" actId="20577"/>
        <pc:sldMkLst>
          <pc:docMk/>
          <pc:sldMk cId="660209274" sldId="2147478073"/>
        </pc:sldMkLst>
      </pc:sldChg>
      <pc:sldChg chg="modNotesTx">
        <pc:chgData name="Evan Masters" userId="d4627a25-6550-48c1-97d5-4f307f4e8993" providerId="ADAL" clId="{53E021ED-EE23-4F03-B111-39EF85F4C546}" dt="2026-03-25T16:18:22.336" v="7" actId="20577"/>
        <pc:sldMkLst>
          <pc:docMk/>
          <pc:sldMk cId="3426410489" sldId="2147478074"/>
        </pc:sldMkLst>
      </pc:sldChg>
      <pc:sldChg chg="modNotesTx">
        <pc:chgData name="Evan Masters" userId="d4627a25-6550-48c1-97d5-4f307f4e8993" providerId="ADAL" clId="{53E021ED-EE23-4F03-B111-39EF85F4C546}" dt="2026-03-25T16:18:55.551" v="8" actId="20577"/>
        <pc:sldMkLst>
          <pc:docMk/>
          <pc:sldMk cId="1540241732" sldId="2147478076"/>
        </pc:sldMkLst>
      </pc:sldChg>
      <pc:sldChg chg="modNotesTx">
        <pc:chgData name="Evan Masters" userId="d4627a25-6550-48c1-97d5-4f307f4e8993" providerId="ADAL" clId="{53E021ED-EE23-4F03-B111-39EF85F4C546}" dt="2026-03-25T16:19:13.087" v="9" actId="20577"/>
        <pc:sldMkLst>
          <pc:docMk/>
          <pc:sldMk cId="2753078952" sldId="2147478082"/>
        </pc:sldMkLst>
      </pc:sldChg>
      <pc:sldChg chg="modNotesTx">
        <pc:chgData name="Evan Masters" userId="d4627a25-6550-48c1-97d5-4f307f4e8993" providerId="ADAL" clId="{53E021ED-EE23-4F03-B111-39EF85F4C546}" dt="2026-03-25T16:19:25.993" v="12" actId="20577"/>
        <pc:sldMkLst>
          <pc:docMk/>
          <pc:sldMk cId="1944085646" sldId="2147478084"/>
        </pc:sldMkLst>
      </pc:sldChg>
      <pc:sldChg chg="modNotesTx">
        <pc:chgData name="Evan Masters" userId="d4627a25-6550-48c1-97d5-4f307f4e8993" providerId="ADAL" clId="{53E021ED-EE23-4F03-B111-39EF85F4C546}" dt="2026-03-25T16:19:33.114" v="13" actId="20577"/>
        <pc:sldMkLst>
          <pc:docMk/>
          <pc:sldMk cId="2848378003" sldId="2147478086"/>
        </pc:sldMkLst>
      </pc:sldChg>
      <pc:sldChg chg="modNotesTx">
        <pc:chgData name="Evan Masters" userId="d4627a25-6550-48c1-97d5-4f307f4e8993" providerId="ADAL" clId="{53E021ED-EE23-4F03-B111-39EF85F4C546}" dt="2026-03-25T16:19:57.040" v="14" actId="20577"/>
        <pc:sldMkLst>
          <pc:docMk/>
          <pc:sldMk cId="3782987002" sldId="2147478091"/>
        </pc:sldMkLst>
      </pc:sldChg>
      <pc:sldChg chg="modNotesTx">
        <pc:chgData name="Evan Masters" userId="d4627a25-6550-48c1-97d5-4f307f4e8993" providerId="ADAL" clId="{53E021ED-EE23-4F03-B111-39EF85F4C546}" dt="2026-03-25T16:20:04.781" v="15" actId="20577"/>
        <pc:sldMkLst>
          <pc:docMk/>
          <pc:sldMk cId="3857777298" sldId="2147478093"/>
        </pc:sldMkLst>
      </pc:sldChg>
      <pc:sldChg chg="modNotesTx">
        <pc:chgData name="Evan Masters" userId="d4627a25-6550-48c1-97d5-4f307f4e8993" providerId="ADAL" clId="{53E021ED-EE23-4F03-B111-39EF85F4C546}" dt="2026-03-25T16:20:12.231" v="16" actId="20577"/>
        <pc:sldMkLst>
          <pc:docMk/>
          <pc:sldMk cId="794352608" sldId="2147478099"/>
        </pc:sldMkLst>
      </pc:sldChg>
      <pc:sldChg chg="modNotesTx">
        <pc:chgData name="Evan Masters" userId="d4627a25-6550-48c1-97d5-4f307f4e8993" providerId="ADAL" clId="{53E021ED-EE23-4F03-B111-39EF85F4C546}" dt="2026-03-25T16:20:16.197" v="17" actId="20577"/>
        <pc:sldMkLst>
          <pc:docMk/>
          <pc:sldMk cId="2849447251" sldId="2147478100"/>
        </pc:sldMkLst>
      </pc:sldChg>
      <pc:sldChg chg="modNotesTx">
        <pc:chgData name="Evan Masters" userId="d4627a25-6550-48c1-97d5-4f307f4e8993" providerId="ADAL" clId="{53E021ED-EE23-4F03-B111-39EF85F4C546}" dt="2026-03-25T16:20:21.042" v="18" actId="20577"/>
        <pc:sldMkLst>
          <pc:docMk/>
          <pc:sldMk cId="2092806040" sldId="2147478101"/>
        </pc:sldMkLst>
      </pc:sldChg>
      <pc:sldChg chg="modNotesTx">
        <pc:chgData name="Evan Masters" userId="d4627a25-6550-48c1-97d5-4f307f4e8993" providerId="ADAL" clId="{53E021ED-EE23-4F03-B111-39EF85F4C546}" dt="2026-03-25T16:20:25.109" v="19" actId="20577"/>
        <pc:sldMkLst>
          <pc:docMk/>
          <pc:sldMk cId="1069007543" sldId="2147478103"/>
        </pc:sldMkLst>
      </pc:sldChg>
    </pc:docChg>
  </pc:docChgLst>
</pc:chgInfo>
</file>

<file path=ppt/comments/modernComment_11B_4755F52B.xml><?xml version="1.0" encoding="utf-8"?>
<p188:cmLst xmlns:a="http://schemas.openxmlformats.org/drawingml/2006/main" xmlns:r="http://schemas.openxmlformats.org/officeDocument/2006/relationships" xmlns:p188="http://schemas.microsoft.com/office/powerpoint/2018/8/main">
  <p188:cm id="{A9BF8B87-672E-466E-95EA-AD421A00A73E}" authorId="{DB028CB3-6BF7-1D2A-E4B0-7ACB5CE43A7D}" status="resolved" created="2026-03-04T23:43:53.499" complete="100000">
    <ac:txMkLst xmlns:ac="http://schemas.microsoft.com/office/drawing/2013/main/command">
      <pc:docMk xmlns:pc="http://schemas.microsoft.com/office/powerpoint/2013/main/command"/>
      <pc:sldMk xmlns:pc="http://schemas.microsoft.com/office/powerpoint/2013/main/command" cId="1196815659" sldId="283"/>
      <ac:spMk id="2" creationId="{E1C23BD7-2797-BC54-C438-901F18F03262}"/>
      <ac:txMk cp="8" len="10">
        <ac:context len="19" hash="3159957699"/>
      </ac:txMk>
    </ac:txMkLst>
    <p188:pos x="3178880" y="212160"/>
    <p188:txBody>
      <a:bodyPr/>
      <a:lstStyle/>
      <a:p>
        <a:r>
          <a:rPr lang="en-US"/>
          <a:t>Find Somewhere to insert the graphic on page 69 of greenbook. </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03E1A-7B78-4D6D-8FEC-784A0F3324AC}" type="doc">
      <dgm:prSet loTypeId="urn:microsoft.com/office/officeart/2005/8/layout/chevron1" loCatId="process" qsTypeId="urn:microsoft.com/office/officeart/2005/8/quickstyle/simple1" qsCatId="simple" csTypeId="urn:microsoft.com/office/officeart/2005/8/colors/accent0_3" csCatId="mainScheme" phldr="1"/>
      <dgm:spPr/>
    </dgm:pt>
    <dgm:pt modelId="{3E0CAA27-5A60-4857-9884-30B18BB12D73}">
      <dgm:prSet phldrT="[Text]" custT="1"/>
      <dgm:spPr/>
      <dgm:t>
        <a:bodyPr/>
        <a:lstStyle/>
        <a:p>
          <a:r>
            <a:rPr lang="en-US" sz="1400" b="1" dirty="0">
              <a:latin typeface="Arial" panose="020B0604020202020204" pitchFamily="34" charset="0"/>
              <a:cs typeface="Arial" panose="020B0604020202020204" pitchFamily="34" charset="0"/>
            </a:rPr>
            <a:t>Effective Date</a:t>
          </a:r>
        </a:p>
      </dgm:t>
    </dgm:pt>
    <dgm:pt modelId="{A2F937D9-5FF1-45CF-96A0-D5AC37FBA0B0}" type="parTrans" cxnId="{5EEFD884-F3E6-485D-AAD6-C5172FD77FDA}">
      <dgm:prSet/>
      <dgm:spPr/>
      <dgm:t>
        <a:bodyPr/>
        <a:lstStyle/>
        <a:p>
          <a:endParaRPr lang="en-US"/>
        </a:p>
      </dgm:t>
    </dgm:pt>
    <dgm:pt modelId="{582B81C8-5CB5-45AF-A092-0A0D6E1C2F24}" type="sibTrans" cxnId="{5EEFD884-F3E6-485D-AAD6-C5172FD77FDA}">
      <dgm:prSet/>
      <dgm:spPr/>
      <dgm:t>
        <a:bodyPr/>
        <a:lstStyle/>
        <a:p>
          <a:endParaRPr lang="en-US"/>
        </a:p>
      </dgm:t>
    </dgm:pt>
    <dgm:pt modelId="{D81C411E-2EA0-41E4-A50B-3DABAF1034BD}">
      <dgm:prSet phldrT="[Text]" custT="1"/>
      <dgm:spPr/>
      <dgm:t>
        <a:bodyPr/>
        <a:lstStyle/>
        <a:p>
          <a:r>
            <a:rPr lang="en-US" sz="1400" b="0" dirty="0">
              <a:latin typeface="Arial" panose="020B0604020202020204" pitchFamily="34" charset="0"/>
              <a:cs typeface="Arial" panose="020B0604020202020204" pitchFamily="34" charset="0"/>
            </a:rPr>
            <a:t>Fiscal years beginning after June 15, 2025</a:t>
          </a:r>
        </a:p>
      </dgm:t>
    </dgm:pt>
    <dgm:pt modelId="{AFEF1160-CAB0-46D3-AB5B-62381BBFEEBC}" type="parTrans" cxnId="{FF2D0079-F6FC-43D1-A63D-6CA83B9AFCD8}">
      <dgm:prSet/>
      <dgm:spPr/>
      <dgm:t>
        <a:bodyPr/>
        <a:lstStyle/>
        <a:p>
          <a:endParaRPr lang="en-US"/>
        </a:p>
      </dgm:t>
    </dgm:pt>
    <dgm:pt modelId="{0F4093C4-7B2F-4D2A-825F-95AB18362157}" type="sibTrans" cxnId="{FF2D0079-F6FC-43D1-A63D-6CA83B9AFCD8}">
      <dgm:prSet/>
      <dgm:spPr/>
      <dgm:t>
        <a:bodyPr/>
        <a:lstStyle/>
        <a:p>
          <a:endParaRPr lang="en-US"/>
        </a:p>
      </dgm:t>
    </dgm:pt>
    <dgm:pt modelId="{104C0ECE-1034-4FBF-ABCA-0ECF3AB7A124}" type="pres">
      <dgm:prSet presAssocID="{5B903E1A-7B78-4D6D-8FEC-784A0F3324AC}" presName="Name0" presStyleCnt="0">
        <dgm:presLayoutVars>
          <dgm:dir/>
          <dgm:animLvl val="lvl"/>
          <dgm:resizeHandles val="exact"/>
        </dgm:presLayoutVars>
      </dgm:prSet>
      <dgm:spPr/>
    </dgm:pt>
    <dgm:pt modelId="{512DCD4F-F870-47CF-8FE1-5BFC3B2AF2C9}" type="pres">
      <dgm:prSet presAssocID="{3E0CAA27-5A60-4857-9884-30B18BB12D73}" presName="parTxOnly" presStyleLbl="node1" presStyleIdx="0" presStyleCnt="2">
        <dgm:presLayoutVars>
          <dgm:chMax val="0"/>
          <dgm:chPref val="0"/>
          <dgm:bulletEnabled val="1"/>
        </dgm:presLayoutVars>
      </dgm:prSet>
      <dgm:spPr/>
    </dgm:pt>
    <dgm:pt modelId="{6EC4087B-6C67-4A6E-8FD4-6334E2DD9BF8}" type="pres">
      <dgm:prSet presAssocID="{582B81C8-5CB5-45AF-A092-0A0D6E1C2F24}" presName="parTxOnlySpace" presStyleCnt="0"/>
      <dgm:spPr/>
    </dgm:pt>
    <dgm:pt modelId="{71C5D49C-F20B-4834-A0FC-0F53E188E31D}" type="pres">
      <dgm:prSet presAssocID="{D81C411E-2EA0-41E4-A50B-3DABAF1034BD}" presName="parTxOnly" presStyleLbl="node1" presStyleIdx="1" presStyleCnt="2">
        <dgm:presLayoutVars>
          <dgm:chMax val="0"/>
          <dgm:chPref val="0"/>
          <dgm:bulletEnabled val="1"/>
        </dgm:presLayoutVars>
      </dgm:prSet>
      <dgm:spPr/>
    </dgm:pt>
  </dgm:ptLst>
  <dgm:cxnLst>
    <dgm:cxn modelId="{9C17D539-CDB1-4708-8F4B-A0A441D383CB}" type="presOf" srcId="{5B903E1A-7B78-4D6D-8FEC-784A0F3324AC}" destId="{104C0ECE-1034-4FBF-ABCA-0ECF3AB7A124}" srcOrd="0" destOrd="0" presId="urn:microsoft.com/office/officeart/2005/8/layout/chevron1"/>
    <dgm:cxn modelId="{FF2D0079-F6FC-43D1-A63D-6CA83B9AFCD8}" srcId="{5B903E1A-7B78-4D6D-8FEC-784A0F3324AC}" destId="{D81C411E-2EA0-41E4-A50B-3DABAF1034BD}" srcOrd="1" destOrd="0" parTransId="{AFEF1160-CAB0-46D3-AB5B-62381BBFEEBC}" sibTransId="{0F4093C4-7B2F-4D2A-825F-95AB18362157}"/>
    <dgm:cxn modelId="{5EEFD884-F3E6-485D-AAD6-C5172FD77FDA}" srcId="{5B903E1A-7B78-4D6D-8FEC-784A0F3324AC}" destId="{3E0CAA27-5A60-4857-9884-30B18BB12D73}" srcOrd="0" destOrd="0" parTransId="{A2F937D9-5FF1-45CF-96A0-D5AC37FBA0B0}" sibTransId="{582B81C8-5CB5-45AF-A092-0A0D6E1C2F24}"/>
    <dgm:cxn modelId="{FB8D71C0-8C89-4FBF-AB17-F13EB46AA937}" type="presOf" srcId="{3E0CAA27-5A60-4857-9884-30B18BB12D73}" destId="{512DCD4F-F870-47CF-8FE1-5BFC3B2AF2C9}" srcOrd="0" destOrd="0" presId="urn:microsoft.com/office/officeart/2005/8/layout/chevron1"/>
    <dgm:cxn modelId="{30E60FD6-B5EF-46D5-BFED-26DE3424AF20}" type="presOf" srcId="{D81C411E-2EA0-41E4-A50B-3DABAF1034BD}" destId="{71C5D49C-F20B-4834-A0FC-0F53E188E31D}" srcOrd="0" destOrd="0" presId="urn:microsoft.com/office/officeart/2005/8/layout/chevron1"/>
    <dgm:cxn modelId="{EED2999D-C683-4A75-9785-7600676E84CB}" type="presParOf" srcId="{104C0ECE-1034-4FBF-ABCA-0ECF3AB7A124}" destId="{512DCD4F-F870-47CF-8FE1-5BFC3B2AF2C9}" srcOrd="0" destOrd="0" presId="urn:microsoft.com/office/officeart/2005/8/layout/chevron1"/>
    <dgm:cxn modelId="{9ADEAE33-E3FA-4B8E-B9A3-16CDF4475329}" type="presParOf" srcId="{104C0ECE-1034-4FBF-ABCA-0ECF3AB7A124}" destId="{6EC4087B-6C67-4A6E-8FD4-6334E2DD9BF8}" srcOrd="1" destOrd="0" presId="urn:microsoft.com/office/officeart/2005/8/layout/chevron1"/>
    <dgm:cxn modelId="{9B4E6FF1-6089-470F-BC1A-14D544EA2D18}" type="presParOf" srcId="{104C0ECE-1034-4FBF-ABCA-0ECF3AB7A124}" destId="{71C5D49C-F20B-4834-A0FC-0F53E188E31D}"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99C75-0E7E-4B1A-951A-37A8623CB3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094803F-5327-475A-9814-47E9E26770A9}">
      <dgm:prSet phldrT="[Text]" custT="1"/>
      <dgm:spPr/>
      <dgm:t>
        <a:bodyPr/>
        <a:lstStyle/>
        <a:p>
          <a:r>
            <a:rPr lang="en-US" sz="2400" dirty="0" err="1"/>
            <a:t>MD&amp;A</a:t>
          </a:r>
          <a:endParaRPr lang="en-US" sz="2400" dirty="0"/>
        </a:p>
      </dgm:t>
    </dgm:pt>
    <dgm:pt modelId="{349C7CA3-B83F-4B7C-94F6-FFDC005D1F74}" type="parTrans" cxnId="{04A9F714-FD14-49E0-B949-5AE3729C7531}">
      <dgm:prSet/>
      <dgm:spPr/>
      <dgm:t>
        <a:bodyPr/>
        <a:lstStyle/>
        <a:p>
          <a:endParaRPr lang="en-US" sz="2400"/>
        </a:p>
      </dgm:t>
    </dgm:pt>
    <dgm:pt modelId="{208429CA-B504-4608-B72A-7F524D918BBA}" type="sibTrans" cxnId="{04A9F714-FD14-49E0-B949-5AE3729C7531}">
      <dgm:prSet/>
      <dgm:spPr/>
      <dgm:t>
        <a:bodyPr/>
        <a:lstStyle/>
        <a:p>
          <a:endParaRPr lang="en-US" sz="2400"/>
        </a:p>
      </dgm:t>
    </dgm:pt>
    <dgm:pt modelId="{6CEF8440-84BF-4137-B754-10B759EA21EA}">
      <dgm:prSet phldrT="[Text]" custT="1"/>
      <dgm:spPr/>
      <dgm:t>
        <a:bodyPr/>
        <a:lstStyle/>
        <a:p>
          <a:r>
            <a:rPr lang="en-US" sz="2400" dirty="0"/>
            <a:t>Unusual or Infrequent Items</a:t>
          </a:r>
        </a:p>
      </dgm:t>
    </dgm:pt>
    <dgm:pt modelId="{0C56F381-40EA-4ED5-9651-13125FABE136}" type="parTrans" cxnId="{727F9544-CA3B-4856-8FB4-ED31E46C71C7}">
      <dgm:prSet/>
      <dgm:spPr/>
      <dgm:t>
        <a:bodyPr/>
        <a:lstStyle/>
        <a:p>
          <a:endParaRPr lang="en-US" sz="2400"/>
        </a:p>
      </dgm:t>
    </dgm:pt>
    <dgm:pt modelId="{4932FD46-19AD-4694-B634-D30AAE1B622A}" type="sibTrans" cxnId="{727F9544-CA3B-4856-8FB4-ED31E46C71C7}">
      <dgm:prSet/>
      <dgm:spPr/>
      <dgm:t>
        <a:bodyPr/>
        <a:lstStyle/>
        <a:p>
          <a:endParaRPr lang="en-US" sz="2400"/>
        </a:p>
      </dgm:t>
    </dgm:pt>
    <dgm:pt modelId="{0675C79D-F99D-415B-9616-C11905E8A06D}">
      <dgm:prSet phldrT="[Text]" custT="1"/>
      <dgm:spPr/>
      <dgm:t>
        <a:bodyPr/>
        <a:lstStyle/>
        <a:p>
          <a:r>
            <a:rPr lang="en-US" sz="2400" dirty="0"/>
            <a:t>Proprietary Fund Statement of Revenues, Expenses, &amp; Changes in Net Position</a:t>
          </a:r>
        </a:p>
      </dgm:t>
    </dgm:pt>
    <dgm:pt modelId="{073A4492-431A-418F-A4BF-1D6B48494E59}" type="parTrans" cxnId="{B7EEDCD6-B7A4-44A8-8726-F4826FFBE485}">
      <dgm:prSet/>
      <dgm:spPr/>
      <dgm:t>
        <a:bodyPr/>
        <a:lstStyle/>
        <a:p>
          <a:endParaRPr lang="en-US" sz="2400"/>
        </a:p>
      </dgm:t>
    </dgm:pt>
    <dgm:pt modelId="{18B6408C-D4C8-4107-899D-956AA939204B}" type="sibTrans" cxnId="{B7EEDCD6-B7A4-44A8-8726-F4826FFBE485}">
      <dgm:prSet/>
      <dgm:spPr/>
      <dgm:t>
        <a:bodyPr/>
        <a:lstStyle/>
        <a:p>
          <a:endParaRPr lang="en-US" sz="2400"/>
        </a:p>
      </dgm:t>
    </dgm:pt>
    <dgm:pt modelId="{2AA8B0EA-4507-4E57-A3DC-1AF20C9CE143}">
      <dgm:prSet phldrT="[Text]" custT="1"/>
      <dgm:spPr/>
      <dgm:t>
        <a:bodyPr/>
        <a:lstStyle/>
        <a:p>
          <a:r>
            <a:rPr lang="en-US" sz="2400" dirty="0"/>
            <a:t>Major Component Unit Information</a:t>
          </a:r>
        </a:p>
      </dgm:t>
    </dgm:pt>
    <dgm:pt modelId="{CA227B85-5800-417C-A902-201CF963EBEC}" type="parTrans" cxnId="{1D52F712-3014-48E0-9E41-38F64A6C031A}">
      <dgm:prSet/>
      <dgm:spPr/>
      <dgm:t>
        <a:bodyPr/>
        <a:lstStyle/>
        <a:p>
          <a:endParaRPr lang="en-US" sz="2400"/>
        </a:p>
      </dgm:t>
    </dgm:pt>
    <dgm:pt modelId="{873486A3-C804-4F1C-B84E-7FEDCBEEEBE9}" type="sibTrans" cxnId="{1D52F712-3014-48E0-9E41-38F64A6C031A}">
      <dgm:prSet/>
      <dgm:spPr/>
      <dgm:t>
        <a:bodyPr/>
        <a:lstStyle/>
        <a:p>
          <a:endParaRPr lang="en-US" sz="2400"/>
        </a:p>
      </dgm:t>
    </dgm:pt>
    <dgm:pt modelId="{B07A2025-F12D-42D9-835E-74338E837F9D}">
      <dgm:prSet phldrT="[Text]" custT="1"/>
      <dgm:spPr/>
      <dgm:t>
        <a:bodyPr/>
        <a:lstStyle/>
        <a:p>
          <a:r>
            <a:rPr lang="en-US" sz="2400" dirty="0"/>
            <a:t>Budgetary Comparison Information</a:t>
          </a:r>
        </a:p>
      </dgm:t>
    </dgm:pt>
    <dgm:pt modelId="{4C283F16-059A-4ED1-BB2A-46453935910D}" type="parTrans" cxnId="{48352ACE-48BE-4654-9585-81D8156C2B79}">
      <dgm:prSet/>
      <dgm:spPr/>
      <dgm:t>
        <a:bodyPr/>
        <a:lstStyle/>
        <a:p>
          <a:endParaRPr lang="en-US" sz="2400"/>
        </a:p>
      </dgm:t>
    </dgm:pt>
    <dgm:pt modelId="{4BC90256-88FB-41BC-9191-370FBDE4DD01}" type="sibTrans" cxnId="{48352ACE-48BE-4654-9585-81D8156C2B79}">
      <dgm:prSet/>
      <dgm:spPr/>
      <dgm:t>
        <a:bodyPr/>
        <a:lstStyle/>
        <a:p>
          <a:endParaRPr lang="en-US" sz="2400"/>
        </a:p>
      </dgm:t>
    </dgm:pt>
    <dgm:pt modelId="{D7A44B41-AE84-4D3C-B3C9-FEB7B6BC6A12}">
      <dgm:prSet custT="1"/>
      <dgm:spPr/>
      <dgm:t>
        <a:bodyPr/>
        <a:lstStyle/>
        <a:p>
          <a:r>
            <a:rPr lang="en-US" sz="2400" dirty="0"/>
            <a:t>Financial Trends in Statistical Section</a:t>
          </a:r>
        </a:p>
      </dgm:t>
    </dgm:pt>
    <dgm:pt modelId="{026556D5-4F84-435B-9150-9825C3D8EFEE}" type="parTrans" cxnId="{08C0A31A-EAA1-4631-88B1-D9E2E1D98F8D}">
      <dgm:prSet/>
      <dgm:spPr/>
      <dgm:t>
        <a:bodyPr/>
        <a:lstStyle/>
        <a:p>
          <a:endParaRPr lang="en-US" sz="2400"/>
        </a:p>
      </dgm:t>
    </dgm:pt>
    <dgm:pt modelId="{781500A2-C65B-4894-80EE-C87BAC43CDB6}" type="sibTrans" cxnId="{08C0A31A-EAA1-4631-88B1-D9E2E1D98F8D}">
      <dgm:prSet/>
      <dgm:spPr/>
      <dgm:t>
        <a:bodyPr/>
        <a:lstStyle/>
        <a:p>
          <a:endParaRPr lang="en-US" sz="2400"/>
        </a:p>
      </dgm:t>
    </dgm:pt>
    <dgm:pt modelId="{A06426F6-C924-4A58-9F2F-1C9DE7FB9DDD}" type="pres">
      <dgm:prSet presAssocID="{76199C75-0E7E-4B1A-951A-37A8623CB385}" presName="diagram" presStyleCnt="0">
        <dgm:presLayoutVars>
          <dgm:dir/>
          <dgm:resizeHandles val="exact"/>
        </dgm:presLayoutVars>
      </dgm:prSet>
      <dgm:spPr/>
    </dgm:pt>
    <dgm:pt modelId="{1AC0262A-56E4-44CF-85F9-80A86A5496F8}" type="pres">
      <dgm:prSet presAssocID="{0094803F-5327-475A-9814-47E9E26770A9}" presName="node" presStyleLbl="node1" presStyleIdx="0" presStyleCnt="6">
        <dgm:presLayoutVars>
          <dgm:bulletEnabled val="1"/>
        </dgm:presLayoutVars>
      </dgm:prSet>
      <dgm:spPr/>
    </dgm:pt>
    <dgm:pt modelId="{E688C8BF-B011-441F-A08B-B4C32D438253}" type="pres">
      <dgm:prSet presAssocID="{208429CA-B504-4608-B72A-7F524D918BBA}" presName="sibTrans" presStyleCnt="0"/>
      <dgm:spPr/>
    </dgm:pt>
    <dgm:pt modelId="{17F31FD0-34B5-4E0F-BA0F-3C42F8DE1357}" type="pres">
      <dgm:prSet presAssocID="{6CEF8440-84BF-4137-B754-10B759EA21EA}" presName="node" presStyleLbl="node1" presStyleIdx="1" presStyleCnt="6">
        <dgm:presLayoutVars>
          <dgm:bulletEnabled val="1"/>
        </dgm:presLayoutVars>
      </dgm:prSet>
      <dgm:spPr/>
    </dgm:pt>
    <dgm:pt modelId="{65E094D8-83AC-45BB-A57D-EE62165ECAFD}" type="pres">
      <dgm:prSet presAssocID="{4932FD46-19AD-4694-B634-D30AAE1B622A}" presName="sibTrans" presStyleCnt="0"/>
      <dgm:spPr/>
    </dgm:pt>
    <dgm:pt modelId="{03AB32F6-1240-4CCE-ACDE-2D307E770ECB}" type="pres">
      <dgm:prSet presAssocID="{0675C79D-F99D-415B-9616-C11905E8A06D}" presName="node" presStyleLbl="node1" presStyleIdx="2" presStyleCnt="6">
        <dgm:presLayoutVars>
          <dgm:bulletEnabled val="1"/>
        </dgm:presLayoutVars>
      </dgm:prSet>
      <dgm:spPr/>
    </dgm:pt>
    <dgm:pt modelId="{21785851-3D36-4062-A1AB-CCF9C92DFBA2}" type="pres">
      <dgm:prSet presAssocID="{18B6408C-D4C8-4107-899D-956AA939204B}" presName="sibTrans" presStyleCnt="0"/>
      <dgm:spPr/>
    </dgm:pt>
    <dgm:pt modelId="{5A539043-81BB-4AA8-8F38-F0BFF07022E9}" type="pres">
      <dgm:prSet presAssocID="{2AA8B0EA-4507-4E57-A3DC-1AF20C9CE143}" presName="node" presStyleLbl="node1" presStyleIdx="3" presStyleCnt="6">
        <dgm:presLayoutVars>
          <dgm:bulletEnabled val="1"/>
        </dgm:presLayoutVars>
      </dgm:prSet>
      <dgm:spPr/>
    </dgm:pt>
    <dgm:pt modelId="{6E1C71D8-8F33-454F-8F3A-42166DABC2E4}" type="pres">
      <dgm:prSet presAssocID="{873486A3-C804-4F1C-B84E-7FEDCBEEEBE9}" presName="sibTrans" presStyleCnt="0"/>
      <dgm:spPr/>
    </dgm:pt>
    <dgm:pt modelId="{0F400156-1A6F-4878-A726-018E7B731238}" type="pres">
      <dgm:prSet presAssocID="{B07A2025-F12D-42D9-835E-74338E837F9D}" presName="node" presStyleLbl="node1" presStyleIdx="4" presStyleCnt="6">
        <dgm:presLayoutVars>
          <dgm:bulletEnabled val="1"/>
        </dgm:presLayoutVars>
      </dgm:prSet>
      <dgm:spPr/>
    </dgm:pt>
    <dgm:pt modelId="{F28F033B-CE3A-487C-9D4E-7EE32293EB29}" type="pres">
      <dgm:prSet presAssocID="{4BC90256-88FB-41BC-9191-370FBDE4DD01}" presName="sibTrans" presStyleCnt="0"/>
      <dgm:spPr/>
    </dgm:pt>
    <dgm:pt modelId="{01211F54-087F-4D2C-A79F-02C20BC17144}" type="pres">
      <dgm:prSet presAssocID="{D7A44B41-AE84-4D3C-B3C9-FEB7B6BC6A12}" presName="node" presStyleLbl="node1" presStyleIdx="5" presStyleCnt="6">
        <dgm:presLayoutVars>
          <dgm:bulletEnabled val="1"/>
        </dgm:presLayoutVars>
      </dgm:prSet>
      <dgm:spPr/>
    </dgm:pt>
  </dgm:ptLst>
  <dgm:cxnLst>
    <dgm:cxn modelId="{B05A1A0B-8DBB-45F2-B871-AD7E7FEA9B73}" type="presOf" srcId="{0094803F-5327-475A-9814-47E9E26770A9}" destId="{1AC0262A-56E4-44CF-85F9-80A86A5496F8}" srcOrd="0" destOrd="0" presId="urn:microsoft.com/office/officeart/2005/8/layout/default"/>
    <dgm:cxn modelId="{1D52F712-3014-48E0-9E41-38F64A6C031A}" srcId="{76199C75-0E7E-4B1A-951A-37A8623CB385}" destId="{2AA8B0EA-4507-4E57-A3DC-1AF20C9CE143}" srcOrd="3" destOrd="0" parTransId="{CA227B85-5800-417C-A902-201CF963EBEC}" sibTransId="{873486A3-C804-4F1C-B84E-7FEDCBEEEBE9}"/>
    <dgm:cxn modelId="{04A9F714-FD14-49E0-B949-5AE3729C7531}" srcId="{76199C75-0E7E-4B1A-951A-37A8623CB385}" destId="{0094803F-5327-475A-9814-47E9E26770A9}" srcOrd="0" destOrd="0" parTransId="{349C7CA3-B83F-4B7C-94F6-FFDC005D1F74}" sibTransId="{208429CA-B504-4608-B72A-7F524D918BBA}"/>
    <dgm:cxn modelId="{EC153216-A33B-4BC4-975D-21657990E770}" type="presOf" srcId="{2AA8B0EA-4507-4E57-A3DC-1AF20C9CE143}" destId="{5A539043-81BB-4AA8-8F38-F0BFF07022E9}" srcOrd="0" destOrd="0" presId="urn:microsoft.com/office/officeart/2005/8/layout/default"/>
    <dgm:cxn modelId="{08C0A31A-EAA1-4631-88B1-D9E2E1D98F8D}" srcId="{76199C75-0E7E-4B1A-951A-37A8623CB385}" destId="{D7A44B41-AE84-4D3C-B3C9-FEB7B6BC6A12}" srcOrd="5" destOrd="0" parTransId="{026556D5-4F84-435B-9150-9825C3D8EFEE}" sibTransId="{781500A2-C65B-4894-80EE-C87BAC43CDB6}"/>
    <dgm:cxn modelId="{727F9544-CA3B-4856-8FB4-ED31E46C71C7}" srcId="{76199C75-0E7E-4B1A-951A-37A8623CB385}" destId="{6CEF8440-84BF-4137-B754-10B759EA21EA}" srcOrd="1" destOrd="0" parTransId="{0C56F381-40EA-4ED5-9651-13125FABE136}" sibTransId="{4932FD46-19AD-4694-B634-D30AAE1B622A}"/>
    <dgm:cxn modelId="{92819265-BF16-464B-831F-C05B204A0EAA}" type="presOf" srcId="{B07A2025-F12D-42D9-835E-74338E837F9D}" destId="{0F400156-1A6F-4878-A726-018E7B731238}" srcOrd="0" destOrd="0" presId="urn:microsoft.com/office/officeart/2005/8/layout/default"/>
    <dgm:cxn modelId="{F7BA1D69-DDFC-4D0B-82FD-80B0AE91D698}" type="presOf" srcId="{D7A44B41-AE84-4D3C-B3C9-FEB7B6BC6A12}" destId="{01211F54-087F-4D2C-A79F-02C20BC17144}" srcOrd="0" destOrd="0" presId="urn:microsoft.com/office/officeart/2005/8/layout/default"/>
    <dgm:cxn modelId="{457B6871-5747-4586-9FBB-6CE058721F8F}" type="presOf" srcId="{0675C79D-F99D-415B-9616-C11905E8A06D}" destId="{03AB32F6-1240-4CCE-ACDE-2D307E770ECB}" srcOrd="0" destOrd="0" presId="urn:microsoft.com/office/officeart/2005/8/layout/default"/>
    <dgm:cxn modelId="{C6B7F48B-6AD6-4672-AE43-0F22A69DE58C}" type="presOf" srcId="{76199C75-0E7E-4B1A-951A-37A8623CB385}" destId="{A06426F6-C924-4A58-9F2F-1C9DE7FB9DDD}" srcOrd="0" destOrd="0" presId="urn:microsoft.com/office/officeart/2005/8/layout/default"/>
    <dgm:cxn modelId="{D2970C98-CEBF-4C7D-9768-3F955F677EC2}" type="presOf" srcId="{6CEF8440-84BF-4137-B754-10B759EA21EA}" destId="{17F31FD0-34B5-4E0F-BA0F-3C42F8DE1357}" srcOrd="0" destOrd="0" presId="urn:microsoft.com/office/officeart/2005/8/layout/default"/>
    <dgm:cxn modelId="{48352ACE-48BE-4654-9585-81D8156C2B79}" srcId="{76199C75-0E7E-4B1A-951A-37A8623CB385}" destId="{B07A2025-F12D-42D9-835E-74338E837F9D}" srcOrd="4" destOrd="0" parTransId="{4C283F16-059A-4ED1-BB2A-46453935910D}" sibTransId="{4BC90256-88FB-41BC-9191-370FBDE4DD01}"/>
    <dgm:cxn modelId="{B7EEDCD6-B7A4-44A8-8726-F4826FFBE485}" srcId="{76199C75-0E7E-4B1A-951A-37A8623CB385}" destId="{0675C79D-F99D-415B-9616-C11905E8A06D}" srcOrd="2" destOrd="0" parTransId="{073A4492-431A-418F-A4BF-1D6B48494E59}" sibTransId="{18B6408C-D4C8-4107-899D-956AA939204B}"/>
    <dgm:cxn modelId="{ABA0082A-D905-4940-BE10-A355D4AA05D9}" type="presParOf" srcId="{A06426F6-C924-4A58-9F2F-1C9DE7FB9DDD}" destId="{1AC0262A-56E4-44CF-85F9-80A86A5496F8}" srcOrd="0" destOrd="0" presId="urn:microsoft.com/office/officeart/2005/8/layout/default"/>
    <dgm:cxn modelId="{FC71EB18-9CFA-48AB-BD20-DE7531B6BBA9}" type="presParOf" srcId="{A06426F6-C924-4A58-9F2F-1C9DE7FB9DDD}" destId="{E688C8BF-B011-441F-A08B-B4C32D438253}" srcOrd="1" destOrd="0" presId="urn:microsoft.com/office/officeart/2005/8/layout/default"/>
    <dgm:cxn modelId="{2D26F400-E76B-43DD-B378-234C48B22195}" type="presParOf" srcId="{A06426F6-C924-4A58-9F2F-1C9DE7FB9DDD}" destId="{17F31FD0-34B5-4E0F-BA0F-3C42F8DE1357}" srcOrd="2" destOrd="0" presId="urn:microsoft.com/office/officeart/2005/8/layout/default"/>
    <dgm:cxn modelId="{83348AA9-F891-4ED6-AB65-77E93A27FBEE}" type="presParOf" srcId="{A06426F6-C924-4A58-9F2F-1C9DE7FB9DDD}" destId="{65E094D8-83AC-45BB-A57D-EE62165ECAFD}" srcOrd="3" destOrd="0" presId="urn:microsoft.com/office/officeart/2005/8/layout/default"/>
    <dgm:cxn modelId="{1D4FCBA4-5A47-4B8C-956B-1E928E072CD2}" type="presParOf" srcId="{A06426F6-C924-4A58-9F2F-1C9DE7FB9DDD}" destId="{03AB32F6-1240-4CCE-ACDE-2D307E770ECB}" srcOrd="4" destOrd="0" presId="urn:microsoft.com/office/officeart/2005/8/layout/default"/>
    <dgm:cxn modelId="{DF93AF12-CF2E-437B-9F37-04CB5F3F64E4}" type="presParOf" srcId="{A06426F6-C924-4A58-9F2F-1C9DE7FB9DDD}" destId="{21785851-3D36-4062-A1AB-CCF9C92DFBA2}" srcOrd="5" destOrd="0" presId="urn:microsoft.com/office/officeart/2005/8/layout/default"/>
    <dgm:cxn modelId="{2C76D114-26CA-4CD5-8D64-6E74346605C8}" type="presParOf" srcId="{A06426F6-C924-4A58-9F2F-1C9DE7FB9DDD}" destId="{5A539043-81BB-4AA8-8F38-F0BFF07022E9}" srcOrd="6" destOrd="0" presId="urn:microsoft.com/office/officeart/2005/8/layout/default"/>
    <dgm:cxn modelId="{3338793D-2CBE-4DC5-BF27-34AD5703341C}" type="presParOf" srcId="{A06426F6-C924-4A58-9F2F-1C9DE7FB9DDD}" destId="{6E1C71D8-8F33-454F-8F3A-42166DABC2E4}" srcOrd="7" destOrd="0" presId="urn:microsoft.com/office/officeart/2005/8/layout/default"/>
    <dgm:cxn modelId="{728269AB-069C-4201-8DD8-54E15E6B12F4}" type="presParOf" srcId="{A06426F6-C924-4A58-9F2F-1C9DE7FB9DDD}" destId="{0F400156-1A6F-4878-A726-018E7B731238}" srcOrd="8" destOrd="0" presId="urn:microsoft.com/office/officeart/2005/8/layout/default"/>
    <dgm:cxn modelId="{FC2CA420-77E0-49AF-A308-01F84B9F6E69}" type="presParOf" srcId="{A06426F6-C924-4A58-9F2F-1C9DE7FB9DDD}" destId="{F28F033B-CE3A-487C-9D4E-7EE32293EB29}" srcOrd="9" destOrd="0" presId="urn:microsoft.com/office/officeart/2005/8/layout/default"/>
    <dgm:cxn modelId="{559BEA47-DCAC-4603-8B6E-FAE5F6875604}" type="presParOf" srcId="{A06426F6-C924-4A58-9F2F-1C9DE7FB9DDD}" destId="{01211F54-087F-4D2C-A79F-02C20BC1714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F9E5CC-AEEB-440C-BB07-62FB16C8368A}"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B11D973D-0A0F-4380-B344-FC63D945E994}">
      <dgm:prSet phldrT="[Text]"/>
      <dgm:spPr/>
      <dgm:t>
        <a:bodyPr/>
        <a:lstStyle/>
        <a:p>
          <a:r>
            <a:rPr lang="en-US" dirty="0"/>
            <a:t>MD&amp;A</a:t>
          </a:r>
        </a:p>
      </dgm:t>
    </dgm:pt>
    <dgm:pt modelId="{1AA30BBE-56AD-4384-A9E6-AEB1C88BB586}" type="parTrans" cxnId="{C15657F5-B9C7-4595-ABF0-0041A34431E6}">
      <dgm:prSet/>
      <dgm:spPr/>
      <dgm:t>
        <a:bodyPr/>
        <a:lstStyle/>
        <a:p>
          <a:endParaRPr lang="en-US"/>
        </a:p>
      </dgm:t>
    </dgm:pt>
    <dgm:pt modelId="{9AA52BEB-E5FF-4A9E-B6D7-3CB9A7244C28}" type="sibTrans" cxnId="{C15657F5-B9C7-4595-ABF0-0041A34431E6}">
      <dgm:prSet/>
      <dgm:spPr/>
      <dgm:t>
        <a:bodyPr/>
        <a:lstStyle/>
        <a:p>
          <a:endParaRPr lang="en-US"/>
        </a:p>
      </dgm:t>
    </dgm:pt>
    <dgm:pt modelId="{3C4E8250-CDB6-493C-98A9-F82BFAC432B3}">
      <dgm:prSet phldrT="[Text]"/>
      <dgm:spPr/>
      <dgm:t>
        <a:bodyPr/>
        <a:lstStyle/>
        <a:p>
          <a:r>
            <a:rPr lang="en-US" dirty="0"/>
            <a:t>Still RSI &amp; in front of basic statements</a:t>
          </a:r>
        </a:p>
      </dgm:t>
    </dgm:pt>
    <dgm:pt modelId="{6C232FBA-6AC3-4678-8DD9-E51E78D3067D}" type="parTrans" cxnId="{86229448-CA2B-4DD6-A64D-5E81703309D9}">
      <dgm:prSet/>
      <dgm:spPr/>
      <dgm:t>
        <a:bodyPr/>
        <a:lstStyle/>
        <a:p>
          <a:endParaRPr lang="en-US"/>
        </a:p>
      </dgm:t>
    </dgm:pt>
    <dgm:pt modelId="{724D2DC8-F004-4877-A004-302C4FC9A7E3}" type="sibTrans" cxnId="{86229448-CA2B-4DD6-A64D-5E81703309D9}">
      <dgm:prSet/>
      <dgm:spPr/>
      <dgm:t>
        <a:bodyPr/>
        <a:lstStyle/>
        <a:p>
          <a:endParaRPr lang="en-US"/>
        </a:p>
      </dgm:t>
    </dgm:pt>
    <dgm:pt modelId="{2210FC88-FBA1-4BBB-9C86-DFD5FCC702AC}">
      <dgm:prSet phldrT="[Text]"/>
      <dgm:spPr/>
      <dgm:t>
        <a:bodyPr/>
        <a:lstStyle/>
        <a:p>
          <a:r>
            <a:rPr lang="en-US"/>
            <a:t>Focus</a:t>
          </a:r>
          <a:endParaRPr lang="en-US" dirty="0"/>
        </a:p>
      </dgm:t>
    </dgm:pt>
    <dgm:pt modelId="{57BA3A95-8DAD-4D6E-B6E3-FAE73A90F927}" type="parTrans" cxnId="{DE04375B-67D7-4449-9BBF-3C21F3029597}">
      <dgm:prSet/>
      <dgm:spPr/>
      <dgm:t>
        <a:bodyPr/>
        <a:lstStyle/>
        <a:p>
          <a:endParaRPr lang="en-US"/>
        </a:p>
      </dgm:t>
    </dgm:pt>
    <dgm:pt modelId="{3DF08AF7-A956-484E-9285-B65FA911B8C9}" type="sibTrans" cxnId="{DE04375B-67D7-4449-9BBF-3C21F3029597}">
      <dgm:prSet/>
      <dgm:spPr/>
      <dgm:t>
        <a:bodyPr/>
        <a:lstStyle/>
        <a:p>
          <a:endParaRPr lang="en-US"/>
        </a:p>
      </dgm:t>
    </dgm:pt>
    <dgm:pt modelId="{67FB5814-174E-449A-A89D-BFE066A295DB}">
      <dgm:prSet phldrT="[Text]"/>
      <dgm:spPr/>
      <dgm:t>
        <a:bodyPr/>
        <a:lstStyle/>
        <a:p>
          <a:r>
            <a:rPr lang="en-US" dirty="0"/>
            <a:t>Primary government</a:t>
          </a:r>
        </a:p>
      </dgm:t>
    </dgm:pt>
    <dgm:pt modelId="{0D88D264-23B9-4767-A061-1EA86A3197C3}" type="parTrans" cxnId="{3A2515D9-CD78-4400-8849-D8B29E68FE19}">
      <dgm:prSet/>
      <dgm:spPr/>
      <dgm:t>
        <a:bodyPr/>
        <a:lstStyle/>
        <a:p>
          <a:endParaRPr lang="en-US"/>
        </a:p>
      </dgm:t>
    </dgm:pt>
    <dgm:pt modelId="{436BDD77-111C-4B6E-AA1C-10D935BA3C49}" type="sibTrans" cxnId="{3A2515D9-CD78-4400-8849-D8B29E68FE19}">
      <dgm:prSet/>
      <dgm:spPr/>
      <dgm:t>
        <a:bodyPr/>
        <a:lstStyle/>
        <a:p>
          <a:endParaRPr lang="en-US"/>
        </a:p>
      </dgm:t>
    </dgm:pt>
    <dgm:pt modelId="{739345A6-55E6-42FD-8722-DEA492A04EDA}">
      <dgm:prSet phldrT="[Text]"/>
      <dgm:spPr/>
      <dgm:t>
        <a:bodyPr/>
        <a:lstStyle/>
        <a:p>
          <a:r>
            <a:rPr lang="en-US" dirty="0"/>
            <a:t>Inclusion of DPCU up to professional judgment</a:t>
          </a:r>
        </a:p>
      </dgm:t>
    </dgm:pt>
    <dgm:pt modelId="{57804CD9-2086-4F48-9A19-63595E250094}" type="parTrans" cxnId="{C31EFF73-5A01-4EC8-ABCB-47454CB336E9}">
      <dgm:prSet/>
      <dgm:spPr/>
      <dgm:t>
        <a:bodyPr/>
        <a:lstStyle/>
        <a:p>
          <a:endParaRPr lang="en-US"/>
        </a:p>
      </dgm:t>
    </dgm:pt>
    <dgm:pt modelId="{6E1EEA22-5129-423A-BE20-74FE0B2E6A4D}" type="sibTrans" cxnId="{C31EFF73-5A01-4EC8-ABCB-47454CB336E9}">
      <dgm:prSet/>
      <dgm:spPr/>
      <dgm:t>
        <a:bodyPr/>
        <a:lstStyle/>
        <a:p>
          <a:endParaRPr lang="en-US"/>
        </a:p>
      </dgm:t>
    </dgm:pt>
    <dgm:pt modelId="{CCA5BFE2-21D8-4AD4-8AEE-FD1B62F1E69D}">
      <dgm:prSet phldrT="[Text]"/>
      <dgm:spPr/>
      <dgm:t>
        <a:bodyPr/>
        <a:lstStyle/>
        <a:p>
          <a:r>
            <a:rPr lang="en-US" dirty="0"/>
            <a:t>Compare current year to prior year, with emphasis on current year</a:t>
          </a:r>
        </a:p>
      </dgm:t>
    </dgm:pt>
    <dgm:pt modelId="{B9983E91-23B4-4A0C-9B11-23DB3FB697B0}" type="parTrans" cxnId="{D4132748-96B4-43C0-904A-BACE71C5A0DC}">
      <dgm:prSet/>
      <dgm:spPr/>
      <dgm:t>
        <a:bodyPr/>
        <a:lstStyle/>
        <a:p>
          <a:endParaRPr lang="en-US"/>
        </a:p>
      </dgm:t>
    </dgm:pt>
    <dgm:pt modelId="{2554117F-9ED4-4C50-A940-E17A0362D761}" type="sibTrans" cxnId="{D4132748-96B4-43C0-904A-BACE71C5A0DC}">
      <dgm:prSet/>
      <dgm:spPr/>
      <dgm:t>
        <a:bodyPr/>
        <a:lstStyle/>
        <a:p>
          <a:endParaRPr lang="en-US"/>
        </a:p>
      </dgm:t>
    </dgm:pt>
    <dgm:pt modelId="{F430B26C-1E7E-4EA3-AC98-BDE493D0BE6E}">
      <dgm:prSet phldrT="[Text]"/>
      <dgm:spPr/>
      <dgm:t>
        <a:bodyPr/>
        <a:lstStyle/>
        <a:p>
          <a:r>
            <a:rPr lang="en-US" dirty="0"/>
            <a:t>Analysis should explain WHY balances &amp; results of operations have changed from prior year</a:t>
          </a:r>
        </a:p>
      </dgm:t>
    </dgm:pt>
    <dgm:pt modelId="{42CF530A-1541-438F-BC86-E5CB9796BB1D}" type="parTrans" cxnId="{AE21281D-CF90-4998-83B9-D5CED330829C}">
      <dgm:prSet/>
      <dgm:spPr/>
      <dgm:t>
        <a:bodyPr/>
        <a:lstStyle/>
        <a:p>
          <a:endParaRPr lang="en-US"/>
        </a:p>
      </dgm:t>
    </dgm:pt>
    <dgm:pt modelId="{C7BC81EC-B621-49B6-BD0B-BAD39E031F95}" type="sibTrans" cxnId="{AE21281D-CF90-4998-83B9-D5CED330829C}">
      <dgm:prSet/>
      <dgm:spPr/>
      <dgm:t>
        <a:bodyPr/>
        <a:lstStyle/>
        <a:p>
          <a:endParaRPr lang="en-US"/>
        </a:p>
      </dgm:t>
    </dgm:pt>
    <dgm:pt modelId="{66313CE9-5160-4702-8D4C-E07C1695BF8E}">
      <dgm:prSet phldrT="[Text]"/>
      <dgm:spPr/>
      <dgm:t>
        <a:bodyPr/>
        <a:lstStyle/>
        <a:p>
          <a:r>
            <a:rPr lang="en-US" dirty="0"/>
            <a:t>Avoid:</a:t>
          </a:r>
        </a:p>
      </dgm:t>
    </dgm:pt>
    <dgm:pt modelId="{F9A21AEF-E9CF-4153-88A1-38BB2524162A}" type="parTrans" cxnId="{64A16396-F2D5-4734-BB5C-55F831BDF23F}">
      <dgm:prSet/>
      <dgm:spPr/>
      <dgm:t>
        <a:bodyPr/>
        <a:lstStyle/>
        <a:p>
          <a:endParaRPr lang="en-US"/>
        </a:p>
      </dgm:t>
    </dgm:pt>
    <dgm:pt modelId="{EDFD9EAA-59D7-4639-88ED-24AE4738B9B9}" type="sibTrans" cxnId="{64A16396-F2D5-4734-BB5C-55F831BDF23F}">
      <dgm:prSet/>
      <dgm:spPr/>
      <dgm:t>
        <a:bodyPr/>
        <a:lstStyle/>
        <a:p>
          <a:endParaRPr lang="en-US"/>
        </a:p>
      </dgm:t>
    </dgm:pt>
    <dgm:pt modelId="{E523A428-6FAF-4EFB-8500-300E64B1C522}">
      <dgm:prSet phldrT="[Text]"/>
      <dgm:spPr/>
      <dgm:t>
        <a:bodyPr/>
        <a:lstStyle/>
        <a:p>
          <a:r>
            <a:rPr lang="en-US" dirty="0"/>
            <a:t>“Boilerplate” language &amp; discussions</a:t>
          </a:r>
        </a:p>
      </dgm:t>
    </dgm:pt>
    <dgm:pt modelId="{95221DB5-1108-41DE-BFD0-A8E7F33ED126}" type="parTrans" cxnId="{5FB17C13-A99D-4661-BF7D-D9A6B4380CEE}">
      <dgm:prSet/>
      <dgm:spPr/>
      <dgm:t>
        <a:bodyPr/>
        <a:lstStyle/>
        <a:p>
          <a:endParaRPr lang="en-US"/>
        </a:p>
      </dgm:t>
    </dgm:pt>
    <dgm:pt modelId="{2F9AE575-A694-43F4-9894-02673634F5CA}" type="sibTrans" cxnId="{5FB17C13-A99D-4661-BF7D-D9A6B4380CEE}">
      <dgm:prSet/>
      <dgm:spPr/>
      <dgm:t>
        <a:bodyPr/>
        <a:lstStyle/>
        <a:p>
          <a:endParaRPr lang="en-US"/>
        </a:p>
      </dgm:t>
    </dgm:pt>
    <dgm:pt modelId="{3EA3CF64-D99B-44ED-8EC3-1F81FB3F7DDE}">
      <dgm:prSet phldrT="[Text]"/>
      <dgm:spPr/>
      <dgm:t>
        <a:bodyPr/>
        <a:lstStyle/>
        <a:p>
          <a:r>
            <a:rPr lang="en-US" dirty="0"/>
            <a:t>Based on nature &amp; significance of relationship to primary government </a:t>
          </a:r>
        </a:p>
      </dgm:t>
    </dgm:pt>
    <dgm:pt modelId="{63F8181D-35A3-47CF-8245-67F6CE65511F}" type="parTrans" cxnId="{767C8C7D-BC23-4395-817A-A417B173ABFE}">
      <dgm:prSet/>
      <dgm:spPr/>
      <dgm:t>
        <a:bodyPr/>
        <a:lstStyle/>
        <a:p>
          <a:endParaRPr lang="en-US"/>
        </a:p>
      </dgm:t>
    </dgm:pt>
    <dgm:pt modelId="{029717F9-C622-414A-94DD-0743A2859D2A}" type="sibTrans" cxnId="{767C8C7D-BC23-4395-817A-A417B173ABFE}">
      <dgm:prSet/>
      <dgm:spPr/>
      <dgm:t>
        <a:bodyPr/>
        <a:lstStyle/>
        <a:p>
          <a:endParaRPr lang="en-US"/>
        </a:p>
      </dgm:t>
    </dgm:pt>
    <dgm:pt modelId="{D0DA761A-4023-4F45-83B8-F3CECBC3AC65}">
      <dgm:prSet phldrT="[Text]"/>
      <dgm:spPr/>
      <dgm:t>
        <a:bodyPr/>
        <a:lstStyle/>
        <a:p>
          <a:r>
            <a:rPr lang="en-US" dirty="0"/>
            <a:t>Unnecessary duplication</a:t>
          </a:r>
        </a:p>
      </dgm:t>
    </dgm:pt>
    <dgm:pt modelId="{7A888702-6368-4051-A156-7DCE68DCABD5}" type="parTrans" cxnId="{A4BAB95F-189B-407F-B615-B067809AEBE8}">
      <dgm:prSet/>
      <dgm:spPr/>
      <dgm:t>
        <a:bodyPr/>
        <a:lstStyle/>
        <a:p>
          <a:endParaRPr lang="en-US"/>
        </a:p>
      </dgm:t>
    </dgm:pt>
    <dgm:pt modelId="{B56C0AE9-BD4A-4E26-9518-5A6D536B604D}" type="sibTrans" cxnId="{A4BAB95F-189B-407F-B615-B067809AEBE8}">
      <dgm:prSet/>
      <dgm:spPr/>
      <dgm:t>
        <a:bodyPr/>
        <a:lstStyle/>
        <a:p>
          <a:endParaRPr lang="en-US"/>
        </a:p>
      </dgm:t>
    </dgm:pt>
    <dgm:pt modelId="{63331CA3-5789-4FBC-A61E-38C087E46CBB}" type="pres">
      <dgm:prSet presAssocID="{63F9E5CC-AEEB-440C-BB07-62FB16C8368A}" presName="Name0" presStyleCnt="0">
        <dgm:presLayoutVars>
          <dgm:dir/>
          <dgm:animLvl val="lvl"/>
          <dgm:resizeHandles val="exact"/>
        </dgm:presLayoutVars>
      </dgm:prSet>
      <dgm:spPr/>
    </dgm:pt>
    <dgm:pt modelId="{6794877E-287A-41F4-964C-F4FA94C0B2B0}" type="pres">
      <dgm:prSet presAssocID="{B11D973D-0A0F-4380-B344-FC63D945E994}" presName="composite" presStyleCnt="0"/>
      <dgm:spPr/>
    </dgm:pt>
    <dgm:pt modelId="{4B05D0E1-47D3-4B4C-97E3-D465C565B11B}" type="pres">
      <dgm:prSet presAssocID="{B11D973D-0A0F-4380-B344-FC63D945E994}" presName="parTx" presStyleLbl="alignNode1" presStyleIdx="0" presStyleCnt="2">
        <dgm:presLayoutVars>
          <dgm:chMax val="0"/>
          <dgm:chPref val="0"/>
          <dgm:bulletEnabled val="1"/>
        </dgm:presLayoutVars>
      </dgm:prSet>
      <dgm:spPr/>
    </dgm:pt>
    <dgm:pt modelId="{ACF964C8-AA0E-4607-971C-0E58AAA80D5A}" type="pres">
      <dgm:prSet presAssocID="{B11D973D-0A0F-4380-B344-FC63D945E994}" presName="desTx" presStyleLbl="alignAccFollowNode1" presStyleIdx="0" presStyleCnt="2">
        <dgm:presLayoutVars>
          <dgm:bulletEnabled val="1"/>
        </dgm:presLayoutVars>
      </dgm:prSet>
      <dgm:spPr/>
    </dgm:pt>
    <dgm:pt modelId="{68759521-A1A8-4AE0-A96D-9441F4009465}" type="pres">
      <dgm:prSet presAssocID="{9AA52BEB-E5FF-4A9E-B6D7-3CB9A7244C28}" presName="space" presStyleCnt="0"/>
      <dgm:spPr/>
    </dgm:pt>
    <dgm:pt modelId="{01ED18BE-A6CC-40C8-AD7D-9D9A15DEAA1E}" type="pres">
      <dgm:prSet presAssocID="{2210FC88-FBA1-4BBB-9C86-DFD5FCC702AC}" presName="composite" presStyleCnt="0"/>
      <dgm:spPr/>
    </dgm:pt>
    <dgm:pt modelId="{57F7DB01-4D4D-4D5C-AEF3-32FAA87271D1}" type="pres">
      <dgm:prSet presAssocID="{2210FC88-FBA1-4BBB-9C86-DFD5FCC702AC}" presName="parTx" presStyleLbl="alignNode1" presStyleIdx="1" presStyleCnt="2">
        <dgm:presLayoutVars>
          <dgm:chMax val="0"/>
          <dgm:chPref val="0"/>
          <dgm:bulletEnabled val="1"/>
        </dgm:presLayoutVars>
      </dgm:prSet>
      <dgm:spPr/>
    </dgm:pt>
    <dgm:pt modelId="{AF42BA8E-EF55-454B-9488-EA10AD35B850}" type="pres">
      <dgm:prSet presAssocID="{2210FC88-FBA1-4BBB-9C86-DFD5FCC702AC}" presName="desTx" presStyleLbl="alignAccFollowNode1" presStyleIdx="1" presStyleCnt="2">
        <dgm:presLayoutVars>
          <dgm:bulletEnabled val="1"/>
        </dgm:presLayoutVars>
      </dgm:prSet>
      <dgm:spPr/>
    </dgm:pt>
  </dgm:ptLst>
  <dgm:cxnLst>
    <dgm:cxn modelId="{D5C3DB0B-03A4-43BB-9CC5-E3F48EE524EC}" type="presOf" srcId="{CCA5BFE2-21D8-4AD4-8AEE-FD1B62F1E69D}" destId="{ACF964C8-AA0E-4607-971C-0E58AAA80D5A}" srcOrd="0" destOrd="1" presId="urn:microsoft.com/office/officeart/2005/8/layout/hList1"/>
    <dgm:cxn modelId="{5FB17C13-A99D-4661-BF7D-D9A6B4380CEE}" srcId="{66313CE9-5160-4702-8D4C-E07C1695BF8E}" destId="{E523A428-6FAF-4EFB-8500-300E64B1C522}" srcOrd="1" destOrd="0" parTransId="{95221DB5-1108-41DE-BFD0-A8E7F33ED126}" sibTransId="{2F9AE575-A694-43F4-9894-02673634F5CA}"/>
    <dgm:cxn modelId="{A57F4814-5630-4506-B7C7-25E70533D14F}" type="presOf" srcId="{3EA3CF64-D99B-44ED-8EC3-1F81FB3F7DDE}" destId="{AF42BA8E-EF55-454B-9488-EA10AD35B850}" srcOrd="0" destOrd="2" presId="urn:microsoft.com/office/officeart/2005/8/layout/hList1"/>
    <dgm:cxn modelId="{FB884D19-E4F8-414C-B770-99535DB3049A}" type="presOf" srcId="{2210FC88-FBA1-4BBB-9C86-DFD5FCC702AC}" destId="{57F7DB01-4D4D-4D5C-AEF3-32FAA87271D1}" srcOrd="0" destOrd="0" presId="urn:microsoft.com/office/officeart/2005/8/layout/hList1"/>
    <dgm:cxn modelId="{AE21281D-CF90-4998-83B9-D5CED330829C}" srcId="{B11D973D-0A0F-4380-B344-FC63D945E994}" destId="{F430B26C-1E7E-4EA3-AC98-BDE493D0BE6E}" srcOrd="2" destOrd="0" parTransId="{42CF530A-1541-438F-BC86-E5CB9796BB1D}" sibTransId="{C7BC81EC-B621-49B6-BD0B-BAD39E031F95}"/>
    <dgm:cxn modelId="{237FEA39-38EC-4276-B2CC-01B1142A2011}" type="presOf" srcId="{B11D973D-0A0F-4380-B344-FC63D945E994}" destId="{4B05D0E1-47D3-4B4C-97E3-D465C565B11B}" srcOrd="0" destOrd="0" presId="urn:microsoft.com/office/officeart/2005/8/layout/hList1"/>
    <dgm:cxn modelId="{DE04375B-67D7-4449-9BBF-3C21F3029597}" srcId="{63F9E5CC-AEEB-440C-BB07-62FB16C8368A}" destId="{2210FC88-FBA1-4BBB-9C86-DFD5FCC702AC}" srcOrd="1" destOrd="0" parTransId="{57BA3A95-8DAD-4D6E-B6E3-FAE73A90F927}" sibTransId="{3DF08AF7-A956-484E-9285-B65FA911B8C9}"/>
    <dgm:cxn modelId="{A4BAB95F-189B-407F-B615-B067809AEBE8}" srcId="{66313CE9-5160-4702-8D4C-E07C1695BF8E}" destId="{D0DA761A-4023-4F45-83B8-F3CECBC3AC65}" srcOrd="0" destOrd="0" parTransId="{7A888702-6368-4051-A156-7DCE68DCABD5}" sibTransId="{B56C0AE9-BD4A-4E26-9518-5A6D536B604D}"/>
    <dgm:cxn modelId="{2B5EEB5F-DBC6-4815-9E1B-4B46E5D35011}" type="presOf" srcId="{3C4E8250-CDB6-493C-98A9-F82BFAC432B3}" destId="{ACF964C8-AA0E-4607-971C-0E58AAA80D5A}" srcOrd="0" destOrd="0" presId="urn:microsoft.com/office/officeart/2005/8/layout/hList1"/>
    <dgm:cxn modelId="{D4132748-96B4-43C0-904A-BACE71C5A0DC}" srcId="{B11D973D-0A0F-4380-B344-FC63D945E994}" destId="{CCA5BFE2-21D8-4AD4-8AEE-FD1B62F1E69D}" srcOrd="1" destOrd="0" parTransId="{B9983E91-23B4-4A0C-9B11-23DB3FB697B0}" sibTransId="{2554117F-9ED4-4C50-A940-E17A0362D761}"/>
    <dgm:cxn modelId="{86229448-CA2B-4DD6-A64D-5E81703309D9}" srcId="{B11D973D-0A0F-4380-B344-FC63D945E994}" destId="{3C4E8250-CDB6-493C-98A9-F82BFAC432B3}" srcOrd="0" destOrd="0" parTransId="{6C232FBA-6AC3-4678-8DD9-E51E78D3067D}" sibTransId="{724D2DC8-F004-4877-A004-302C4FC9A7E3}"/>
    <dgm:cxn modelId="{BC4C0E6F-2F61-437B-968E-0D7FEF7EEED8}" type="presOf" srcId="{63F9E5CC-AEEB-440C-BB07-62FB16C8368A}" destId="{63331CA3-5789-4FBC-A61E-38C087E46CBB}" srcOrd="0" destOrd="0" presId="urn:microsoft.com/office/officeart/2005/8/layout/hList1"/>
    <dgm:cxn modelId="{C31EFF73-5A01-4EC8-ABCB-47454CB336E9}" srcId="{2210FC88-FBA1-4BBB-9C86-DFD5FCC702AC}" destId="{739345A6-55E6-42FD-8722-DEA492A04EDA}" srcOrd="1" destOrd="0" parTransId="{57804CD9-2086-4F48-9A19-63595E250094}" sibTransId="{6E1EEA22-5129-423A-BE20-74FE0B2E6A4D}"/>
    <dgm:cxn modelId="{767C8C7D-BC23-4395-817A-A417B173ABFE}" srcId="{739345A6-55E6-42FD-8722-DEA492A04EDA}" destId="{3EA3CF64-D99B-44ED-8EC3-1F81FB3F7DDE}" srcOrd="0" destOrd="0" parTransId="{63F8181D-35A3-47CF-8245-67F6CE65511F}" sibTransId="{029717F9-C622-414A-94DD-0743A2859D2A}"/>
    <dgm:cxn modelId="{8163F082-34E5-400D-BC79-E3EBEF641862}" type="presOf" srcId="{F430B26C-1E7E-4EA3-AC98-BDE493D0BE6E}" destId="{ACF964C8-AA0E-4607-971C-0E58AAA80D5A}" srcOrd="0" destOrd="2" presId="urn:microsoft.com/office/officeart/2005/8/layout/hList1"/>
    <dgm:cxn modelId="{97CB5A92-B89A-4ACA-A6B9-BF1A7F10F045}" type="presOf" srcId="{E523A428-6FAF-4EFB-8500-300E64B1C522}" destId="{ACF964C8-AA0E-4607-971C-0E58AAA80D5A}" srcOrd="0" destOrd="5" presId="urn:microsoft.com/office/officeart/2005/8/layout/hList1"/>
    <dgm:cxn modelId="{64A16396-F2D5-4734-BB5C-55F831BDF23F}" srcId="{B11D973D-0A0F-4380-B344-FC63D945E994}" destId="{66313CE9-5160-4702-8D4C-E07C1695BF8E}" srcOrd="3" destOrd="0" parTransId="{F9A21AEF-E9CF-4153-88A1-38BB2524162A}" sibTransId="{EDFD9EAA-59D7-4639-88ED-24AE4738B9B9}"/>
    <dgm:cxn modelId="{3BCD39CB-05A8-4512-B4E7-541A8B825B39}" type="presOf" srcId="{D0DA761A-4023-4F45-83B8-F3CECBC3AC65}" destId="{ACF964C8-AA0E-4607-971C-0E58AAA80D5A}" srcOrd="0" destOrd="4" presId="urn:microsoft.com/office/officeart/2005/8/layout/hList1"/>
    <dgm:cxn modelId="{3A2515D9-CD78-4400-8849-D8B29E68FE19}" srcId="{2210FC88-FBA1-4BBB-9C86-DFD5FCC702AC}" destId="{67FB5814-174E-449A-A89D-BFE066A295DB}" srcOrd="0" destOrd="0" parTransId="{0D88D264-23B9-4767-A061-1EA86A3197C3}" sibTransId="{436BDD77-111C-4B6E-AA1C-10D935BA3C49}"/>
    <dgm:cxn modelId="{0A2904EB-3FDB-46F0-B536-29E8BB826E0A}" type="presOf" srcId="{739345A6-55E6-42FD-8722-DEA492A04EDA}" destId="{AF42BA8E-EF55-454B-9488-EA10AD35B850}" srcOrd="0" destOrd="1" presId="urn:microsoft.com/office/officeart/2005/8/layout/hList1"/>
    <dgm:cxn modelId="{EC4197F0-C0E0-46FD-9096-EDE3CBB9063D}" type="presOf" srcId="{67FB5814-174E-449A-A89D-BFE066A295DB}" destId="{AF42BA8E-EF55-454B-9488-EA10AD35B850}" srcOrd="0" destOrd="0" presId="urn:microsoft.com/office/officeart/2005/8/layout/hList1"/>
    <dgm:cxn modelId="{A9F8DDF2-9C55-4312-849E-26F48BE6BA17}" type="presOf" srcId="{66313CE9-5160-4702-8D4C-E07C1695BF8E}" destId="{ACF964C8-AA0E-4607-971C-0E58AAA80D5A}" srcOrd="0" destOrd="3" presId="urn:microsoft.com/office/officeart/2005/8/layout/hList1"/>
    <dgm:cxn modelId="{C15657F5-B9C7-4595-ABF0-0041A34431E6}" srcId="{63F9E5CC-AEEB-440C-BB07-62FB16C8368A}" destId="{B11D973D-0A0F-4380-B344-FC63D945E994}" srcOrd="0" destOrd="0" parTransId="{1AA30BBE-56AD-4384-A9E6-AEB1C88BB586}" sibTransId="{9AA52BEB-E5FF-4A9E-B6D7-3CB9A7244C28}"/>
    <dgm:cxn modelId="{C9B45CBE-2241-4120-9CA7-EDC0D3A218B1}" type="presParOf" srcId="{63331CA3-5789-4FBC-A61E-38C087E46CBB}" destId="{6794877E-287A-41F4-964C-F4FA94C0B2B0}" srcOrd="0" destOrd="0" presId="urn:microsoft.com/office/officeart/2005/8/layout/hList1"/>
    <dgm:cxn modelId="{D852ED17-1DDD-414B-89EE-DFA848D24C23}" type="presParOf" srcId="{6794877E-287A-41F4-964C-F4FA94C0B2B0}" destId="{4B05D0E1-47D3-4B4C-97E3-D465C565B11B}" srcOrd="0" destOrd="0" presId="urn:microsoft.com/office/officeart/2005/8/layout/hList1"/>
    <dgm:cxn modelId="{DC82C42A-4E31-4512-B5DC-6A9713C7B4C3}" type="presParOf" srcId="{6794877E-287A-41F4-964C-F4FA94C0B2B0}" destId="{ACF964C8-AA0E-4607-971C-0E58AAA80D5A}" srcOrd="1" destOrd="0" presId="urn:microsoft.com/office/officeart/2005/8/layout/hList1"/>
    <dgm:cxn modelId="{4A9DFC0B-A82C-490E-B69F-C4F70628FC77}" type="presParOf" srcId="{63331CA3-5789-4FBC-A61E-38C087E46CBB}" destId="{68759521-A1A8-4AE0-A96D-9441F4009465}" srcOrd="1" destOrd="0" presId="urn:microsoft.com/office/officeart/2005/8/layout/hList1"/>
    <dgm:cxn modelId="{CE3113C6-11E4-4505-9570-A5258C6EB0A2}" type="presParOf" srcId="{63331CA3-5789-4FBC-A61E-38C087E46CBB}" destId="{01ED18BE-A6CC-40C8-AD7D-9D9A15DEAA1E}" srcOrd="2" destOrd="0" presId="urn:microsoft.com/office/officeart/2005/8/layout/hList1"/>
    <dgm:cxn modelId="{0FFD399B-39F4-4E0D-8B25-6A2A28078E31}" type="presParOf" srcId="{01ED18BE-A6CC-40C8-AD7D-9D9A15DEAA1E}" destId="{57F7DB01-4D4D-4D5C-AEF3-32FAA87271D1}" srcOrd="0" destOrd="0" presId="urn:microsoft.com/office/officeart/2005/8/layout/hList1"/>
    <dgm:cxn modelId="{44D11B2E-8865-4170-A14E-CF74074F7022}" type="presParOf" srcId="{01ED18BE-A6CC-40C8-AD7D-9D9A15DEAA1E}" destId="{AF42BA8E-EF55-454B-9488-EA10AD35B8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B9F293-ACEC-4268-972B-18B3380CF87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5BD548F-C32A-4442-B714-346598E2D06A}">
      <dgm:prSet phldrT="[Text]" custT="1"/>
      <dgm:spPr/>
      <dgm:t>
        <a:bodyPr/>
        <a:lstStyle/>
        <a:p>
          <a:r>
            <a:rPr lang="en-US" sz="2600" dirty="0"/>
            <a:t>Unusual Nature</a:t>
          </a:r>
        </a:p>
      </dgm:t>
    </dgm:pt>
    <dgm:pt modelId="{A00B30A9-9E0E-4DC5-B038-65DF582C1238}" type="parTrans" cxnId="{CF302A2D-CBEE-4CD4-A38A-5E5C0E94A4C4}">
      <dgm:prSet/>
      <dgm:spPr/>
      <dgm:t>
        <a:bodyPr/>
        <a:lstStyle/>
        <a:p>
          <a:endParaRPr lang="en-US" sz="2600"/>
        </a:p>
      </dgm:t>
    </dgm:pt>
    <dgm:pt modelId="{F020D020-A6FF-46D2-B8CC-923A280206CA}" type="sibTrans" cxnId="{CF302A2D-CBEE-4CD4-A38A-5E5C0E94A4C4}">
      <dgm:prSet/>
      <dgm:spPr/>
      <dgm:t>
        <a:bodyPr/>
        <a:lstStyle/>
        <a:p>
          <a:endParaRPr lang="en-US" sz="2600"/>
        </a:p>
      </dgm:t>
    </dgm:pt>
    <dgm:pt modelId="{27E53324-C90C-4BF8-8E57-0B2FC22DAA2F}">
      <dgm:prSet phldrT="[Text]" custT="1"/>
      <dgm:spPr/>
      <dgm:t>
        <a:bodyPr/>
        <a:lstStyle/>
        <a:p>
          <a:r>
            <a:rPr lang="en-US" sz="2600" dirty="0"/>
            <a:t>High degree of abnormality</a:t>
          </a:r>
        </a:p>
      </dgm:t>
    </dgm:pt>
    <dgm:pt modelId="{D139E91B-EDFC-4E50-939B-E32FA3BAB9C6}" type="parTrans" cxnId="{34CC366F-5746-40A0-8833-0851B0B4C981}">
      <dgm:prSet/>
      <dgm:spPr/>
      <dgm:t>
        <a:bodyPr/>
        <a:lstStyle/>
        <a:p>
          <a:endParaRPr lang="en-US" sz="2600"/>
        </a:p>
      </dgm:t>
    </dgm:pt>
    <dgm:pt modelId="{E9641E1B-B905-4772-AB45-E9B8573590AB}" type="sibTrans" cxnId="{34CC366F-5746-40A0-8833-0851B0B4C981}">
      <dgm:prSet/>
      <dgm:spPr/>
      <dgm:t>
        <a:bodyPr/>
        <a:lstStyle/>
        <a:p>
          <a:endParaRPr lang="en-US" sz="2600"/>
        </a:p>
      </dgm:t>
    </dgm:pt>
    <dgm:pt modelId="{983B14E6-0F12-430E-B55E-6F6545664EC0}">
      <dgm:prSet phldrT="[Text]" custT="1"/>
      <dgm:spPr/>
      <dgm:t>
        <a:bodyPr/>
        <a:lstStyle/>
        <a:p>
          <a:r>
            <a:rPr lang="en-US" sz="2600" dirty="0"/>
            <a:t>Infrequency of Occurrence</a:t>
          </a:r>
        </a:p>
      </dgm:t>
    </dgm:pt>
    <dgm:pt modelId="{3BCC6BE0-63E4-4716-8C61-68E6DFC3C93F}" type="parTrans" cxnId="{55EC8F04-E87F-4787-A019-C866930F7867}">
      <dgm:prSet/>
      <dgm:spPr/>
      <dgm:t>
        <a:bodyPr/>
        <a:lstStyle/>
        <a:p>
          <a:endParaRPr lang="en-US" sz="2600"/>
        </a:p>
      </dgm:t>
    </dgm:pt>
    <dgm:pt modelId="{B136CAC4-5D04-4635-A5B4-6FA21571C45E}" type="sibTrans" cxnId="{55EC8F04-E87F-4787-A019-C866930F7867}">
      <dgm:prSet/>
      <dgm:spPr/>
      <dgm:t>
        <a:bodyPr/>
        <a:lstStyle/>
        <a:p>
          <a:endParaRPr lang="en-US" sz="2600"/>
        </a:p>
      </dgm:t>
    </dgm:pt>
    <dgm:pt modelId="{AF53E8B3-9B49-4CE8-8CC1-07F003F1C4DF}">
      <dgm:prSet phldrT="[Text]" custT="1"/>
      <dgm:spPr/>
      <dgm:t>
        <a:bodyPr/>
        <a:lstStyle/>
        <a:p>
          <a:r>
            <a:rPr lang="en-US" sz="2600" dirty="0"/>
            <a:t>Not reasonably expected to recur in the future </a:t>
          </a:r>
        </a:p>
      </dgm:t>
    </dgm:pt>
    <dgm:pt modelId="{7F063B99-3E29-4B38-B21D-9092346DB14E}" type="parTrans" cxnId="{46316A18-83EB-4100-BFFB-3816E2265FC9}">
      <dgm:prSet/>
      <dgm:spPr/>
      <dgm:t>
        <a:bodyPr/>
        <a:lstStyle/>
        <a:p>
          <a:endParaRPr lang="en-US" sz="2600"/>
        </a:p>
      </dgm:t>
    </dgm:pt>
    <dgm:pt modelId="{4CF6F462-38B5-438F-9B16-E3E646CECAD0}" type="sibTrans" cxnId="{46316A18-83EB-4100-BFFB-3816E2265FC9}">
      <dgm:prSet/>
      <dgm:spPr/>
      <dgm:t>
        <a:bodyPr/>
        <a:lstStyle/>
        <a:p>
          <a:endParaRPr lang="en-US" sz="2600"/>
        </a:p>
      </dgm:t>
    </dgm:pt>
    <dgm:pt modelId="{93B61825-1CD0-4BC0-A5F1-2B6EBFE48EBA}">
      <dgm:prSet phldrT="[Text]" custT="1"/>
      <dgm:spPr/>
      <dgm:t>
        <a:bodyPr/>
        <a:lstStyle/>
        <a:p>
          <a:r>
            <a:rPr lang="en-US" sz="2600" dirty="0"/>
            <a:t>Use the government’s past experience to provide evidence of the future</a:t>
          </a:r>
        </a:p>
      </dgm:t>
    </dgm:pt>
    <dgm:pt modelId="{FCD49984-BC3C-4779-9D40-567C807F6081}" type="parTrans" cxnId="{A04BDF7F-5DA8-4B08-9884-2ACA4CE37420}">
      <dgm:prSet/>
      <dgm:spPr/>
      <dgm:t>
        <a:bodyPr/>
        <a:lstStyle/>
        <a:p>
          <a:endParaRPr lang="en-US" sz="2600"/>
        </a:p>
      </dgm:t>
    </dgm:pt>
    <dgm:pt modelId="{92C801BA-B65A-4E37-954F-E63D1B8F3FFB}" type="sibTrans" cxnId="{A04BDF7F-5DA8-4B08-9884-2ACA4CE37420}">
      <dgm:prSet/>
      <dgm:spPr/>
      <dgm:t>
        <a:bodyPr/>
        <a:lstStyle/>
        <a:p>
          <a:endParaRPr lang="en-US" sz="2600"/>
        </a:p>
      </dgm:t>
    </dgm:pt>
    <dgm:pt modelId="{101A9AB0-BD81-4C21-ADF4-F00D8CBB1E0E}">
      <dgm:prSet phldrT="[Text]" custT="1"/>
      <dgm:spPr/>
      <dgm:t>
        <a:bodyPr/>
        <a:lstStyle/>
        <a:p>
          <a:r>
            <a:rPr lang="en-US" sz="2600" dirty="0"/>
            <a:t>Clearly or incidentally related to activities</a:t>
          </a:r>
        </a:p>
      </dgm:t>
    </dgm:pt>
    <dgm:pt modelId="{643D0F0F-F3F4-470C-849B-0B32CB7EA970}" type="parTrans" cxnId="{2E4F232D-4C0F-405A-9803-7A945B59F7B2}">
      <dgm:prSet/>
      <dgm:spPr/>
      <dgm:t>
        <a:bodyPr/>
        <a:lstStyle/>
        <a:p>
          <a:endParaRPr lang="en-US" sz="2600"/>
        </a:p>
      </dgm:t>
    </dgm:pt>
    <dgm:pt modelId="{D9DACD71-991B-431E-844C-C840C3155D4F}" type="sibTrans" cxnId="{2E4F232D-4C0F-405A-9803-7A945B59F7B2}">
      <dgm:prSet/>
      <dgm:spPr/>
      <dgm:t>
        <a:bodyPr/>
        <a:lstStyle/>
        <a:p>
          <a:endParaRPr lang="en-US" sz="2600"/>
        </a:p>
      </dgm:t>
    </dgm:pt>
    <dgm:pt modelId="{8CA5FB02-65DD-4C86-9788-0A19B4E59BC7}" type="pres">
      <dgm:prSet presAssocID="{51B9F293-ACEC-4268-972B-18B3380CF87C}" presName="Name0" presStyleCnt="0">
        <dgm:presLayoutVars>
          <dgm:dir/>
          <dgm:animLvl val="lvl"/>
          <dgm:resizeHandles val="exact"/>
        </dgm:presLayoutVars>
      </dgm:prSet>
      <dgm:spPr/>
    </dgm:pt>
    <dgm:pt modelId="{4E389FE7-2871-4D74-BB35-FAC0F41621BF}" type="pres">
      <dgm:prSet presAssocID="{65BD548F-C32A-4442-B714-346598E2D06A}" presName="composite" presStyleCnt="0"/>
      <dgm:spPr/>
    </dgm:pt>
    <dgm:pt modelId="{03678C7F-3043-47B9-8405-8376F5C4E458}" type="pres">
      <dgm:prSet presAssocID="{65BD548F-C32A-4442-B714-346598E2D06A}" presName="parTx" presStyleLbl="alignNode1" presStyleIdx="0" presStyleCnt="2">
        <dgm:presLayoutVars>
          <dgm:chMax val="0"/>
          <dgm:chPref val="0"/>
          <dgm:bulletEnabled val="1"/>
        </dgm:presLayoutVars>
      </dgm:prSet>
      <dgm:spPr/>
    </dgm:pt>
    <dgm:pt modelId="{5E597FF7-5CD3-45DE-90C0-490911108E52}" type="pres">
      <dgm:prSet presAssocID="{65BD548F-C32A-4442-B714-346598E2D06A}" presName="desTx" presStyleLbl="alignAccFollowNode1" presStyleIdx="0" presStyleCnt="2">
        <dgm:presLayoutVars>
          <dgm:bulletEnabled val="1"/>
        </dgm:presLayoutVars>
      </dgm:prSet>
      <dgm:spPr/>
    </dgm:pt>
    <dgm:pt modelId="{A1AB5920-A36D-4F29-9598-CF06CC403230}" type="pres">
      <dgm:prSet presAssocID="{F020D020-A6FF-46D2-B8CC-923A280206CA}" presName="space" presStyleCnt="0"/>
      <dgm:spPr/>
    </dgm:pt>
    <dgm:pt modelId="{2400E876-868B-4B88-B799-158FFE00ECBB}" type="pres">
      <dgm:prSet presAssocID="{983B14E6-0F12-430E-B55E-6F6545664EC0}" presName="composite" presStyleCnt="0"/>
      <dgm:spPr/>
    </dgm:pt>
    <dgm:pt modelId="{AEB0F429-85D9-42BE-9618-BDDB127014E9}" type="pres">
      <dgm:prSet presAssocID="{983B14E6-0F12-430E-B55E-6F6545664EC0}" presName="parTx" presStyleLbl="alignNode1" presStyleIdx="1" presStyleCnt="2">
        <dgm:presLayoutVars>
          <dgm:chMax val="0"/>
          <dgm:chPref val="0"/>
          <dgm:bulletEnabled val="1"/>
        </dgm:presLayoutVars>
      </dgm:prSet>
      <dgm:spPr/>
    </dgm:pt>
    <dgm:pt modelId="{2CCE2744-F6F6-4313-BB7D-AC9116FAB7B7}" type="pres">
      <dgm:prSet presAssocID="{983B14E6-0F12-430E-B55E-6F6545664EC0}" presName="desTx" presStyleLbl="alignAccFollowNode1" presStyleIdx="1" presStyleCnt="2">
        <dgm:presLayoutVars>
          <dgm:bulletEnabled val="1"/>
        </dgm:presLayoutVars>
      </dgm:prSet>
      <dgm:spPr/>
    </dgm:pt>
  </dgm:ptLst>
  <dgm:cxnLst>
    <dgm:cxn modelId="{55EC8F04-E87F-4787-A019-C866930F7867}" srcId="{51B9F293-ACEC-4268-972B-18B3380CF87C}" destId="{983B14E6-0F12-430E-B55E-6F6545664EC0}" srcOrd="1" destOrd="0" parTransId="{3BCC6BE0-63E4-4716-8C61-68E6DFC3C93F}" sibTransId="{B136CAC4-5D04-4635-A5B4-6FA21571C45E}"/>
    <dgm:cxn modelId="{46316A18-83EB-4100-BFFB-3816E2265FC9}" srcId="{983B14E6-0F12-430E-B55E-6F6545664EC0}" destId="{AF53E8B3-9B49-4CE8-8CC1-07F003F1C4DF}" srcOrd="0" destOrd="0" parTransId="{7F063B99-3E29-4B38-B21D-9092346DB14E}" sibTransId="{4CF6F462-38B5-438F-9B16-E3E646CECAD0}"/>
    <dgm:cxn modelId="{E512391C-5579-4E71-8AED-196CCA9330B6}" type="presOf" srcId="{27E53324-C90C-4BF8-8E57-0B2FC22DAA2F}" destId="{5E597FF7-5CD3-45DE-90C0-490911108E52}" srcOrd="0" destOrd="0" presId="urn:microsoft.com/office/officeart/2005/8/layout/hList1"/>
    <dgm:cxn modelId="{C2A38523-120B-48A8-9A61-17218F67B0C2}" type="presOf" srcId="{65BD548F-C32A-4442-B714-346598E2D06A}" destId="{03678C7F-3043-47B9-8405-8376F5C4E458}" srcOrd="0" destOrd="0" presId="urn:microsoft.com/office/officeart/2005/8/layout/hList1"/>
    <dgm:cxn modelId="{2E4F232D-4C0F-405A-9803-7A945B59F7B2}" srcId="{65BD548F-C32A-4442-B714-346598E2D06A}" destId="{101A9AB0-BD81-4C21-ADF4-F00D8CBB1E0E}" srcOrd="1" destOrd="0" parTransId="{643D0F0F-F3F4-470C-849B-0B32CB7EA970}" sibTransId="{D9DACD71-991B-431E-844C-C840C3155D4F}"/>
    <dgm:cxn modelId="{CF302A2D-CBEE-4CD4-A38A-5E5C0E94A4C4}" srcId="{51B9F293-ACEC-4268-972B-18B3380CF87C}" destId="{65BD548F-C32A-4442-B714-346598E2D06A}" srcOrd="0" destOrd="0" parTransId="{A00B30A9-9E0E-4DC5-B038-65DF582C1238}" sibTransId="{F020D020-A6FF-46D2-B8CC-923A280206CA}"/>
    <dgm:cxn modelId="{20EFE53D-F218-4F71-AE68-8539D34F95FD}" type="presOf" srcId="{AF53E8B3-9B49-4CE8-8CC1-07F003F1C4DF}" destId="{2CCE2744-F6F6-4313-BB7D-AC9116FAB7B7}" srcOrd="0" destOrd="0" presId="urn:microsoft.com/office/officeart/2005/8/layout/hList1"/>
    <dgm:cxn modelId="{3AC9F841-F398-4EAE-910C-BA785C92A4BE}" type="presOf" srcId="{101A9AB0-BD81-4C21-ADF4-F00D8CBB1E0E}" destId="{5E597FF7-5CD3-45DE-90C0-490911108E52}" srcOrd="0" destOrd="1" presId="urn:microsoft.com/office/officeart/2005/8/layout/hList1"/>
    <dgm:cxn modelId="{34CC366F-5746-40A0-8833-0851B0B4C981}" srcId="{65BD548F-C32A-4442-B714-346598E2D06A}" destId="{27E53324-C90C-4BF8-8E57-0B2FC22DAA2F}" srcOrd="0" destOrd="0" parTransId="{D139E91B-EDFC-4E50-939B-E32FA3BAB9C6}" sibTransId="{E9641E1B-B905-4772-AB45-E9B8573590AB}"/>
    <dgm:cxn modelId="{A04BDF7F-5DA8-4B08-9884-2ACA4CE37420}" srcId="{983B14E6-0F12-430E-B55E-6F6545664EC0}" destId="{93B61825-1CD0-4BC0-A5F1-2B6EBFE48EBA}" srcOrd="1" destOrd="0" parTransId="{FCD49984-BC3C-4779-9D40-567C807F6081}" sibTransId="{92C801BA-B65A-4E37-954F-E63D1B8F3FFB}"/>
    <dgm:cxn modelId="{EDA2C69D-BB01-41C0-926E-C3B7A145A8A6}" type="presOf" srcId="{51B9F293-ACEC-4268-972B-18B3380CF87C}" destId="{8CA5FB02-65DD-4C86-9788-0A19B4E59BC7}" srcOrd="0" destOrd="0" presId="urn:microsoft.com/office/officeart/2005/8/layout/hList1"/>
    <dgm:cxn modelId="{C44A3ACC-67D0-4E6A-BB6B-A8A30A2F857C}" type="presOf" srcId="{983B14E6-0F12-430E-B55E-6F6545664EC0}" destId="{AEB0F429-85D9-42BE-9618-BDDB127014E9}" srcOrd="0" destOrd="0" presId="urn:microsoft.com/office/officeart/2005/8/layout/hList1"/>
    <dgm:cxn modelId="{20B713D0-8283-4896-9134-BCC2BD3E68FB}" type="presOf" srcId="{93B61825-1CD0-4BC0-A5F1-2B6EBFE48EBA}" destId="{2CCE2744-F6F6-4313-BB7D-AC9116FAB7B7}" srcOrd="0" destOrd="1" presId="urn:microsoft.com/office/officeart/2005/8/layout/hList1"/>
    <dgm:cxn modelId="{16B4693E-5E8D-49D1-B7EE-4DA1E2E78EE3}" type="presParOf" srcId="{8CA5FB02-65DD-4C86-9788-0A19B4E59BC7}" destId="{4E389FE7-2871-4D74-BB35-FAC0F41621BF}" srcOrd="0" destOrd="0" presId="urn:microsoft.com/office/officeart/2005/8/layout/hList1"/>
    <dgm:cxn modelId="{C887A44D-FD6D-4C37-BFC0-93DA6B2A66A1}" type="presParOf" srcId="{4E389FE7-2871-4D74-BB35-FAC0F41621BF}" destId="{03678C7F-3043-47B9-8405-8376F5C4E458}" srcOrd="0" destOrd="0" presId="urn:microsoft.com/office/officeart/2005/8/layout/hList1"/>
    <dgm:cxn modelId="{D3ED66C2-F056-43E9-99BA-FAADA120EEAC}" type="presParOf" srcId="{4E389FE7-2871-4D74-BB35-FAC0F41621BF}" destId="{5E597FF7-5CD3-45DE-90C0-490911108E52}" srcOrd="1" destOrd="0" presId="urn:microsoft.com/office/officeart/2005/8/layout/hList1"/>
    <dgm:cxn modelId="{B6882463-B430-40DD-A490-9063F31A40F6}" type="presParOf" srcId="{8CA5FB02-65DD-4C86-9788-0A19B4E59BC7}" destId="{A1AB5920-A36D-4F29-9598-CF06CC403230}" srcOrd="1" destOrd="0" presId="urn:microsoft.com/office/officeart/2005/8/layout/hList1"/>
    <dgm:cxn modelId="{CE324496-9D85-451F-855B-07DB80E3FB54}" type="presParOf" srcId="{8CA5FB02-65DD-4C86-9788-0A19B4E59BC7}" destId="{2400E876-868B-4B88-B799-158FFE00ECBB}" srcOrd="2" destOrd="0" presId="urn:microsoft.com/office/officeart/2005/8/layout/hList1"/>
    <dgm:cxn modelId="{9E6D5F3D-B671-4FEB-B1A5-F94D0B0995B0}" type="presParOf" srcId="{2400E876-868B-4B88-B799-158FFE00ECBB}" destId="{AEB0F429-85D9-42BE-9618-BDDB127014E9}" srcOrd="0" destOrd="0" presId="urn:microsoft.com/office/officeart/2005/8/layout/hList1"/>
    <dgm:cxn modelId="{64717324-85FD-46B7-BCD7-DB6235AF7C8B}" type="presParOf" srcId="{2400E876-868B-4B88-B799-158FFE00ECBB}" destId="{2CCE2744-F6F6-4313-BB7D-AC9116FAB7B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91849D-A89B-4E1D-9B82-8A4799016FC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5C5E232-8EEB-436D-B8CE-4DE61E250971}">
      <dgm:prSet phldrT="[Text]"/>
      <dgm:spPr/>
      <dgm:t>
        <a:bodyPr/>
        <a:lstStyle/>
        <a:p>
          <a:r>
            <a:rPr lang="en-US" dirty="0"/>
            <a:t>Must present exclusively as RSI</a:t>
          </a:r>
        </a:p>
      </dgm:t>
    </dgm:pt>
    <dgm:pt modelId="{A6E711CE-FAE1-4B7F-A79A-7EEC1323A94C}" type="parTrans" cxnId="{47B29D2E-3CB6-4315-ABC3-F86FB6882650}">
      <dgm:prSet/>
      <dgm:spPr/>
      <dgm:t>
        <a:bodyPr/>
        <a:lstStyle/>
        <a:p>
          <a:endParaRPr lang="en-US"/>
        </a:p>
      </dgm:t>
    </dgm:pt>
    <dgm:pt modelId="{D295BDAC-5FB4-48E9-B20D-DAF5747C2E9E}" type="sibTrans" cxnId="{47B29D2E-3CB6-4315-ABC3-F86FB6882650}">
      <dgm:prSet/>
      <dgm:spPr/>
      <dgm:t>
        <a:bodyPr/>
        <a:lstStyle/>
        <a:p>
          <a:endParaRPr lang="en-US"/>
        </a:p>
      </dgm:t>
    </dgm:pt>
    <dgm:pt modelId="{EB4D9743-BCC2-4530-822E-A772C2ECEBE4}">
      <dgm:prSet phldrT="[Text]"/>
      <dgm:spPr/>
      <dgm:t>
        <a:bodyPr/>
        <a:lstStyle/>
        <a:p>
          <a:r>
            <a:rPr lang="en-US" dirty="0"/>
            <a:t>Variance between original &amp; final budget amounts </a:t>
          </a:r>
        </a:p>
      </dgm:t>
    </dgm:pt>
    <dgm:pt modelId="{4AD39D81-592C-41AD-9AB0-DE694F316243}" type="parTrans" cxnId="{64DE0E8F-F859-40D4-A09B-309B91BF2145}">
      <dgm:prSet/>
      <dgm:spPr/>
      <dgm:t>
        <a:bodyPr/>
        <a:lstStyle/>
        <a:p>
          <a:endParaRPr lang="en-US"/>
        </a:p>
      </dgm:t>
    </dgm:pt>
    <dgm:pt modelId="{474809A3-86CE-46FE-9861-D4CF41CF81B9}" type="sibTrans" cxnId="{64DE0E8F-F859-40D4-A09B-309B91BF2145}">
      <dgm:prSet/>
      <dgm:spPr/>
      <dgm:t>
        <a:bodyPr/>
        <a:lstStyle/>
        <a:p>
          <a:endParaRPr lang="en-US"/>
        </a:p>
      </dgm:t>
    </dgm:pt>
    <dgm:pt modelId="{BDDDA5D1-E483-4B20-86DD-1635443987FC}">
      <dgm:prSet phldrT="[Text]"/>
      <dgm:spPr/>
      <dgm:t>
        <a:bodyPr/>
        <a:lstStyle/>
        <a:p>
          <a:r>
            <a:rPr lang="en-US" dirty="0"/>
            <a:t>Variances between final budget &amp; actual amounts </a:t>
          </a:r>
        </a:p>
      </dgm:t>
    </dgm:pt>
    <dgm:pt modelId="{7285D5AF-3B34-471F-B0E0-D50514D0E459}" type="parTrans" cxnId="{5C9F4658-041B-4382-B94A-B6F8AFDDEEBD}">
      <dgm:prSet/>
      <dgm:spPr/>
      <dgm:t>
        <a:bodyPr/>
        <a:lstStyle/>
        <a:p>
          <a:endParaRPr lang="en-US"/>
        </a:p>
      </dgm:t>
    </dgm:pt>
    <dgm:pt modelId="{9BE9064C-288D-4241-A968-F759B1A33532}" type="sibTrans" cxnId="{5C9F4658-041B-4382-B94A-B6F8AFDDEEBD}">
      <dgm:prSet/>
      <dgm:spPr/>
      <dgm:t>
        <a:bodyPr/>
        <a:lstStyle/>
        <a:p>
          <a:endParaRPr lang="en-US"/>
        </a:p>
      </dgm:t>
    </dgm:pt>
    <dgm:pt modelId="{7FD3B4AC-3606-4F78-8B4D-5B9BA72E2A95}">
      <dgm:prSet/>
      <dgm:spPr/>
      <dgm:t>
        <a:bodyPr/>
        <a:lstStyle/>
        <a:p>
          <a:r>
            <a:rPr lang="en-US" dirty="0"/>
            <a:t>Explanation of significant variances in the notes to the RSI</a:t>
          </a:r>
        </a:p>
      </dgm:t>
    </dgm:pt>
    <dgm:pt modelId="{9306C714-06A7-4111-8046-27F73CBBEB7E}" type="parTrans" cxnId="{DCC35755-EE09-4E29-8B87-723FEDEDBBFA}">
      <dgm:prSet/>
      <dgm:spPr/>
      <dgm:t>
        <a:bodyPr/>
        <a:lstStyle/>
        <a:p>
          <a:endParaRPr lang="en-US"/>
        </a:p>
      </dgm:t>
    </dgm:pt>
    <dgm:pt modelId="{D514AFB7-DCB2-44A6-8713-2539DBF60CAE}" type="sibTrans" cxnId="{DCC35755-EE09-4E29-8B87-723FEDEDBBFA}">
      <dgm:prSet/>
      <dgm:spPr/>
      <dgm:t>
        <a:bodyPr/>
        <a:lstStyle/>
        <a:p>
          <a:endParaRPr lang="en-US"/>
        </a:p>
      </dgm:t>
    </dgm:pt>
    <dgm:pt modelId="{09596B05-D890-49BF-84AD-EA2E6195244B}" type="pres">
      <dgm:prSet presAssocID="{0A91849D-A89B-4E1D-9B82-8A4799016FC9}" presName="linear" presStyleCnt="0">
        <dgm:presLayoutVars>
          <dgm:dir/>
          <dgm:animLvl val="lvl"/>
          <dgm:resizeHandles val="exact"/>
        </dgm:presLayoutVars>
      </dgm:prSet>
      <dgm:spPr/>
    </dgm:pt>
    <dgm:pt modelId="{628E8559-74D6-46F7-9A20-01D5D94ECBA2}" type="pres">
      <dgm:prSet presAssocID="{C5C5E232-8EEB-436D-B8CE-4DE61E250971}" presName="parentLin" presStyleCnt="0"/>
      <dgm:spPr/>
    </dgm:pt>
    <dgm:pt modelId="{850196AC-21CE-457A-8A6E-CDDA3C055800}" type="pres">
      <dgm:prSet presAssocID="{C5C5E232-8EEB-436D-B8CE-4DE61E250971}" presName="parentLeftMargin" presStyleLbl="node1" presStyleIdx="0" presStyleCnt="4"/>
      <dgm:spPr/>
    </dgm:pt>
    <dgm:pt modelId="{4E4901D6-CE4F-4872-8550-C50909C7363E}" type="pres">
      <dgm:prSet presAssocID="{C5C5E232-8EEB-436D-B8CE-4DE61E250971}" presName="parentText" presStyleLbl="node1" presStyleIdx="0" presStyleCnt="4">
        <dgm:presLayoutVars>
          <dgm:chMax val="0"/>
          <dgm:bulletEnabled val="1"/>
        </dgm:presLayoutVars>
      </dgm:prSet>
      <dgm:spPr/>
    </dgm:pt>
    <dgm:pt modelId="{77C5C865-0AAB-4B67-8A92-4475D34D4AB2}" type="pres">
      <dgm:prSet presAssocID="{C5C5E232-8EEB-436D-B8CE-4DE61E250971}" presName="negativeSpace" presStyleCnt="0"/>
      <dgm:spPr/>
    </dgm:pt>
    <dgm:pt modelId="{0EADF624-FEB3-43CF-8387-EC2B7DEEF7D5}" type="pres">
      <dgm:prSet presAssocID="{C5C5E232-8EEB-436D-B8CE-4DE61E250971}" presName="childText" presStyleLbl="conFgAcc1" presStyleIdx="0" presStyleCnt="4">
        <dgm:presLayoutVars>
          <dgm:bulletEnabled val="1"/>
        </dgm:presLayoutVars>
      </dgm:prSet>
      <dgm:spPr/>
    </dgm:pt>
    <dgm:pt modelId="{688584A3-6E02-4F87-91B2-BC2F5943BB73}" type="pres">
      <dgm:prSet presAssocID="{D295BDAC-5FB4-48E9-B20D-DAF5747C2E9E}" presName="spaceBetweenRectangles" presStyleCnt="0"/>
      <dgm:spPr/>
    </dgm:pt>
    <dgm:pt modelId="{63E01EDD-25FA-4673-9B65-05826D5C8133}" type="pres">
      <dgm:prSet presAssocID="{EB4D9743-BCC2-4530-822E-A772C2ECEBE4}" presName="parentLin" presStyleCnt="0"/>
      <dgm:spPr/>
    </dgm:pt>
    <dgm:pt modelId="{24CF802A-F335-4925-B444-89B0B0FCFABE}" type="pres">
      <dgm:prSet presAssocID="{EB4D9743-BCC2-4530-822E-A772C2ECEBE4}" presName="parentLeftMargin" presStyleLbl="node1" presStyleIdx="0" presStyleCnt="4"/>
      <dgm:spPr/>
    </dgm:pt>
    <dgm:pt modelId="{41C52708-33E4-4C9D-9B9A-5B1D9240677F}" type="pres">
      <dgm:prSet presAssocID="{EB4D9743-BCC2-4530-822E-A772C2ECEBE4}" presName="parentText" presStyleLbl="node1" presStyleIdx="1" presStyleCnt="4">
        <dgm:presLayoutVars>
          <dgm:chMax val="0"/>
          <dgm:bulletEnabled val="1"/>
        </dgm:presLayoutVars>
      </dgm:prSet>
      <dgm:spPr/>
    </dgm:pt>
    <dgm:pt modelId="{15001F67-CFEA-4648-82C3-03D89C1297E3}" type="pres">
      <dgm:prSet presAssocID="{EB4D9743-BCC2-4530-822E-A772C2ECEBE4}" presName="negativeSpace" presStyleCnt="0"/>
      <dgm:spPr/>
    </dgm:pt>
    <dgm:pt modelId="{4B88D725-AC05-41B9-9639-C47CA5D84CFE}" type="pres">
      <dgm:prSet presAssocID="{EB4D9743-BCC2-4530-822E-A772C2ECEBE4}" presName="childText" presStyleLbl="conFgAcc1" presStyleIdx="1" presStyleCnt="4">
        <dgm:presLayoutVars>
          <dgm:bulletEnabled val="1"/>
        </dgm:presLayoutVars>
      </dgm:prSet>
      <dgm:spPr/>
    </dgm:pt>
    <dgm:pt modelId="{CEB68203-7CA3-4717-8A3F-20C903BE30C6}" type="pres">
      <dgm:prSet presAssocID="{474809A3-86CE-46FE-9861-D4CF41CF81B9}" presName="spaceBetweenRectangles" presStyleCnt="0"/>
      <dgm:spPr/>
    </dgm:pt>
    <dgm:pt modelId="{001CB5AD-ACC5-44D6-811C-17B3DFCC4713}" type="pres">
      <dgm:prSet presAssocID="{BDDDA5D1-E483-4B20-86DD-1635443987FC}" presName="parentLin" presStyleCnt="0"/>
      <dgm:spPr/>
    </dgm:pt>
    <dgm:pt modelId="{D62EEC24-3929-4128-B266-0E421E5FA235}" type="pres">
      <dgm:prSet presAssocID="{BDDDA5D1-E483-4B20-86DD-1635443987FC}" presName="parentLeftMargin" presStyleLbl="node1" presStyleIdx="1" presStyleCnt="4"/>
      <dgm:spPr/>
    </dgm:pt>
    <dgm:pt modelId="{D97CF419-6448-46D7-969A-48113A761FC2}" type="pres">
      <dgm:prSet presAssocID="{BDDDA5D1-E483-4B20-86DD-1635443987FC}" presName="parentText" presStyleLbl="node1" presStyleIdx="2" presStyleCnt="4">
        <dgm:presLayoutVars>
          <dgm:chMax val="0"/>
          <dgm:bulletEnabled val="1"/>
        </dgm:presLayoutVars>
      </dgm:prSet>
      <dgm:spPr/>
    </dgm:pt>
    <dgm:pt modelId="{32ED59EA-87F7-411E-A130-092E80E2B910}" type="pres">
      <dgm:prSet presAssocID="{BDDDA5D1-E483-4B20-86DD-1635443987FC}" presName="negativeSpace" presStyleCnt="0"/>
      <dgm:spPr/>
    </dgm:pt>
    <dgm:pt modelId="{0FE52312-196E-4D1E-BA1F-A71E3FDA4C71}" type="pres">
      <dgm:prSet presAssocID="{BDDDA5D1-E483-4B20-86DD-1635443987FC}" presName="childText" presStyleLbl="conFgAcc1" presStyleIdx="2" presStyleCnt="4">
        <dgm:presLayoutVars>
          <dgm:bulletEnabled val="1"/>
        </dgm:presLayoutVars>
      </dgm:prSet>
      <dgm:spPr/>
    </dgm:pt>
    <dgm:pt modelId="{03FB0888-5BF0-462D-99AC-E6BA1071AE62}" type="pres">
      <dgm:prSet presAssocID="{9BE9064C-288D-4241-A968-F759B1A33532}" presName="spaceBetweenRectangles" presStyleCnt="0"/>
      <dgm:spPr/>
    </dgm:pt>
    <dgm:pt modelId="{4244C4AE-CED7-43E9-87EB-189158FC7A14}" type="pres">
      <dgm:prSet presAssocID="{7FD3B4AC-3606-4F78-8B4D-5B9BA72E2A95}" presName="parentLin" presStyleCnt="0"/>
      <dgm:spPr/>
    </dgm:pt>
    <dgm:pt modelId="{6A8DCD70-BD68-4278-996A-F6FDE6742037}" type="pres">
      <dgm:prSet presAssocID="{7FD3B4AC-3606-4F78-8B4D-5B9BA72E2A95}" presName="parentLeftMargin" presStyleLbl="node1" presStyleIdx="2" presStyleCnt="4"/>
      <dgm:spPr/>
    </dgm:pt>
    <dgm:pt modelId="{E3BCE9CE-C69B-4D49-9256-E6351E088EE4}" type="pres">
      <dgm:prSet presAssocID="{7FD3B4AC-3606-4F78-8B4D-5B9BA72E2A95}" presName="parentText" presStyleLbl="node1" presStyleIdx="3" presStyleCnt="4">
        <dgm:presLayoutVars>
          <dgm:chMax val="0"/>
          <dgm:bulletEnabled val="1"/>
        </dgm:presLayoutVars>
      </dgm:prSet>
      <dgm:spPr/>
    </dgm:pt>
    <dgm:pt modelId="{DD1017F4-7847-488D-A379-4FA5713956DD}" type="pres">
      <dgm:prSet presAssocID="{7FD3B4AC-3606-4F78-8B4D-5B9BA72E2A95}" presName="negativeSpace" presStyleCnt="0"/>
      <dgm:spPr/>
    </dgm:pt>
    <dgm:pt modelId="{3AD683F7-A2BB-451C-B208-F6926FE158C9}" type="pres">
      <dgm:prSet presAssocID="{7FD3B4AC-3606-4F78-8B4D-5B9BA72E2A95}" presName="childText" presStyleLbl="conFgAcc1" presStyleIdx="3" presStyleCnt="4">
        <dgm:presLayoutVars>
          <dgm:bulletEnabled val="1"/>
        </dgm:presLayoutVars>
      </dgm:prSet>
      <dgm:spPr/>
    </dgm:pt>
  </dgm:ptLst>
  <dgm:cxnLst>
    <dgm:cxn modelId="{47B29D2E-3CB6-4315-ABC3-F86FB6882650}" srcId="{0A91849D-A89B-4E1D-9B82-8A4799016FC9}" destId="{C5C5E232-8EEB-436D-B8CE-4DE61E250971}" srcOrd="0" destOrd="0" parTransId="{A6E711CE-FAE1-4B7F-A79A-7EEC1323A94C}" sibTransId="{D295BDAC-5FB4-48E9-B20D-DAF5747C2E9E}"/>
    <dgm:cxn modelId="{BD96413D-E2B6-419A-B275-C7C4CBBBB4AD}" type="presOf" srcId="{EB4D9743-BCC2-4530-822E-A772C2ECEBE4}" destId="{41C52708-33E4-4C9D-9B9A-5B1D9240677F}" srcOrd="1" destOrd="0" presId="urn:microsoft.com/office/officeart/2005/8/layout/list1"/>
    <dgm:cxn modelId="{8A3BA84E-1265-4F81-9797-3265FE19DA31}" type="presOf" srcId="{C5C5E232-8EEB-436D-B8CE-4DE61E250971}" destId="{850196AC-21CE-457A-8A6E-CDDA3C055800}" srcOrd="0" destOrd="0" presId="urn:microsoft.com/office/officeart/2005/8/layout/list1"/>
    <dgm:cxn modelId="{5BE37F70-E5D5-440B-8C65-9CC2DC51C1F7}" type="presOf" srcId="{0A91849D-A89B-4E1D-9B82-8A4799016FC9}" destId="{09596B05-D890-49BF-84AD-EA2E6195244B}" srcOrd="0" destOrd="0" presId="urn:microsoft.com/office/officeart/2005/8/layout/list1"/>
    <dgm:cxn modelId="{DCC35755-EE09-4E29-8B87-723FEDEDBBFA}" srcId="{0A91849D-A89B-4E1D-9B82-8A4799016FC9}" destId="{7FD3B4AC-3606-4F78-8B4D-5B9BA72E2A95}" srcOrd="3" destOrd="0" parTransId="{9306C714-06A7-4111-8046-27F73CBBEB7E}" sibTransId="{D514AFB7-DCB2-44A6-8713-2539DBF60CAE}"/>
    <dgm:cxn modelId="{F5FA8257-2543-47AC-920A-5EE316FAE378}" type="presOf" srcId="{BDDDA5D1-E483-4B20-86DD-1635443987FC}" destId="{D62EEC24-3929-4128-B266-0E421E5FA235}" srcOrd="0" destOrd="0" presId="urn:microsoft.com/office/officeart/2005/8/layout/list1"/>
    <dgm:cxn modelId="{5C9F4658-041B-4382-B94A-B6F8AFDDEEBD}" srcId="{0A91849D-A89B-4E1D-9B82-8A4799016FC9}" destId="{BDDDA5D1-E483-4B20-86DD-1635443987FC}" srcOrd="2" destOrd="0" parTransId="{7285D5AF-3B34-471F-B0E0-D50514D0E459}" sibTransId="{9BE9064C-288D-4241-A968-F759B1A33532}"/>
    <dgm:cxn modelId="{90CF7A59-0A8B-4009-920B-9477604B5830}" type="presOf" srcId="{BDDDA5D1-E483-4B20-86DD-1635443987FC}" destId="{D97CF419-6448-46D7-969A-48113A761FC2}" srcOrd="1" destOrd="0" presId="urn:microsoft.com/office/officeart/2005/8/layout/list1"/>
    <dgm:cxn modelId="{64DE0E8F-F859-40D4-A09B-309B91BF2145}" srcId="{0A91849D-A89B-4E1D-9B82-8A4799016FC9}" destId="{EB4D9743-BCC2-4530-822E-A772C2ECEBE4}" srcOrd="1" destOrd="0" parTransId="{4AD39D81-592C-41AD-9AB0-DE694F316243}" sibTransId="{474809A3-86CE-46FE-9861-D4CF41CF81B9}"/>
    <dgm:cxn modelId="{2BAEDCBC-056D-4AE8-8DA2-16C3F7DABB9C}" type="presOf" srcId="{EB4D9743-BCC2-4530-822E-A772C2ECEBE4}" destId="{24CF802A-F335-4925-B444-89B0B0FCFABE}" srcOrd="0" destOrd="0" presId="urn:microsoft.com/office/officeart/2005/8/layout/list1"/>
    <dgm:cxn modelId="{71D639C9-F75F-4754-A401-0272201F955F}" type="presOf" srcId="{7FD3B4AC-3606-4F78-8B4D-5B9BA72E2A95}" destId="{E3BCE9CE-C69B-4D49-9256-E6351E088EE4}" srcOrd="1" destOrd="0" presId="urn:microsoft.com/office/officeart/2005/8/layout/list1"/>
    <dgm:cxn modelId="{17DCD1E3-9747-4C14-BB86-6BAFA470EC4A}" type="presOf" srcId="{C5C5E232-8EEB-436D-B8CE-4DE61E250971}" destId="{4E4901D6-CE4F-4872-8550-C50909C7363E}" srcOrd="1" destOrd="0" presId="urn:microsoft.com/office/officeart/2005/8/layout/list1"/>
    <dgm:cxn modelId="{E7AFF8E4-C325-4A61-B3E5-88AB8B54F09C}" type="presOf" srcId="{7FD3B4AC-3606-4F78-8B4D-5B9BA72E2A95}" destId="{6A8DCD70-BD68-4278-996A-F6FDE6742037}" srcOrd="0" destOrd="0" presId="urn:microsoft.com/office/officeart/2005/8/layout/list1"/>
    <dgm:cxn modelId="{48DCB603-622C-418B-81CB-0F0AC2005C79}" type="presParOf" srcId="{09596B05-D890-49BF-84AD-EA2E6195244B}" destId="{628E8559-74D6-46F7-9A20-01D5D94ECBA2}" srcOrd="0" destOrd="0" presId="urn:microsoft.com/office/officeart/2005/8/layout/list1"/>
    <dgm:cxn modelId="{42887D7A-EE39-4E04-A0A4-63ADD3E68604}" type="presParOf" srcId="{628E8559-74D6-46F7-9A20-01D5D94ECBA2}" destId="{850196AC-21CE-457A-8A6E-CDDA3C055800}" srcOrd="0" destOrd="0" presId="urn:microsoft.com/office/officeart/2005/8/layout/list1"/>
    <dgm:cxn modelId="{25B7E5CB-0B6F-4B6F-8291-E547F74BB417}" type="presParOf" srcId="{628E8559-74D6-46F7-9A20-01D5D94ECBA2}" destId="{4E4901D6-CE4F-4872-8550-C50909C7363E}" srcOrd="1" destOrd="0" presId="urn:microsoft.com/office/officeart/2005/8/layout/list1"/>
    <dgm:cxn modelId="{BCA5353A-8C54-4AA4-BA29-97E14062A4B0}" type="presParOf" srcId="{09596B05-D890-49BF-84AD-EA2E6195244B}" destId="{77C5C865-0AAB-4B67-8A92-4475D34D4AB2}" srcOrd="1" destOrd="0" presId="urn:microsoft.com/office/officeart/2005/8/layout/list1"/>
    <dgm:cxn modelId="{F5310E41-3610-4C5C-B080-675E04EEF6F8}" type="presParOf" srcId="{09596B05-D890-49BF-84AD-EA2E6195244B}" destId="{0EADF624-FEB3-43CF-8387-EC2B7DEEF7D5}" srcOrd="2" destOrd="0" presId="urn:microsoft.com/office/officeart/2005/8/layout/list1"/>
    <dgm:cxn modelId="{692DA208-22BE-4EF5-8DAE-40CDA2E5FB78}" type="presParOf" srcId="{09596B05-D890-49BF-84AD-EA2E6195244B}" destId="{688584A3-6E02-4F87-91B2-BC2F5943BB73}" srcOrd="3" destOrd="0" presId="urn:microsoft.com/office/officeart/2005/8/layout/list1"/>
    <dgm:cxn modelId="{7B855982-A936-4F7B-873A-F663F7DFC830}" type="presParOf" srcId="{09596B05-D890-49BF-84AD-EA2E6195244B}" destId="{63E01EDD-25FA-4673-9B65-05826D5C8133}" srcOrd="4" destOrd="0" presId="urn:microsoft.com/office/officeart/2005/8/layout/list1"/>
    <dgm:cxn modelId="{668698EB-31BA-4C1A-B17A-5B02C208FDAE}" type="presParOf" srcId="{63E01EDD-25FA-4673-9B65-05826D5C8133}" destId="{24CF802A-F335-4925-B444-89B0B0FCFABE}" srcOrd="0" destOrd="0" presId="urn:microsoft.com/office/officeart/2005/8/layout/list1"/>
    <dgm:cxn modelId="{7B1C6F3B-0E8F-46B1-B621-A309B751409A}" type="presParOf" srcId="{63E01EDD-25FA-4673-9B65-05826D5C8133}" destId="{41C52708-33E4-4C9D-9B9A-5B1D9240677F}" srcOrd="1" destOrd="0" presId="urn:microsoft.com/office/officeart/2005/8/layout/list1"/>
    <dgm:cxn modelId="{313D9249-F14E-45B7-924E-E896F09F9E60}" type="presParOf" srcId="{09596B05-D890-49BF-84AD-EA2E6195244B}" destId="{15001F67-CFEA-4648-82C3-03D89C1297E3}" srcOrd="5" destOrd="0" presId="urn:microsoft.com/office/officeart/2005/8/layout/list1"/>
    <dgm:cxn modelId="{3D2786D7-58FE-4D20-9B76-13EB7E6902A6}" type="presParOf" srcId="{09596B05-D890-49BF-84AD-EA2E6195244B}" destId="{4B88D725-AC05-41B9-9639-C47CA5D84CFE}" srcOrd="6" destOrd="0" presId="urn:microsoft.com/office/officeart/2005/8/layout/list1"/>
    <dgm:cxn modelId="{822B9DF6-3BFC-4898-93A3-B1D7C8586661}" type="presParOf" srcId="{09596B05-D890-49BF-84AD-EA2E6195244B}" destId="{CEB68203-7CA3-4717-8A3F-20C903BE30C6}" srcOrd="7" destOrd="0" presId="urn:microsoft.com/office/officeart/2005/8/layout/list1"/>
    <dgm:cxn modelId="{6F8681A4-CB8F-4A05-B09B-01CC724BD66D}" type="presParOf" srcId="{09596B05-D890-49BF-84AD-EA2E6195244B}" destId="{001CB5AD-ACC5-44D6-811C-17B3DFCC4713}" srcOrd="8" destOrd="0" presId="urn:microsoft.com/office/officeart/2005/8/layout/list1"/>
    <dgm:cxn modelId="{0909D3D2-1070-4DC9-8BD3-D52FD1D7D016}" type="presParOf" srcId="{001CB5AD-ACC5-44D6-811C-17B3DFCC4713}" destId="{D62EEC24-3929-4128-B266-0E421E5FA235}" srcOrd="0" destOrd="0" presId="urn:microsoft.com/office/officeart/2005/8/layout/list1"/>
    <dgm:cxn modelId="{B81827AD-4B0E-475E-9643-8F7A1988436C}" type="presParOf" srcId="{001CB5AD-ACC5-44D6-811C-17B3DFCC4713}" destId="{D97CF419-6448-46D7-969A-48113A761FC2}" srcOrd="1" destOrd="0" presId="urn:microsoft.com/office/officeart/2005/8/layout/list1"/>
    <dgm:cxn modelId="{640D1EBD-9ACF-4DF7-9295-5E33727FA2B6}" type="presParOf" srcId="{09596B05-D890-49BF-84AD-EA2E6195244B}" destId="{32ED59EA-87F7-411E-A130-092E80E2B910}" srcOrd="9" destOrd="0" presId="urn:microsoft.com/office/officeart/2005/8/layout/list1"/>
    <dgm:cxn modelId="{92EA6E57-6C7A-43F6-8F6B-B851A4F966D4}" type="presParOf" srcId="{09596B05-D890-49BF-84AD-EA2E6195244B}" destId="{0FE52312-196E-4D1E-BA1F-A71E3FDA4C71}" srcOrd="10" destOrd="0" presId="urn:microsoft.com/office/officeart/2005/8/layout/list1"/>
    <dgm:cxn modelId="{E0D137D5-B072-4DBD-915D-BBBE78AF8082}" type="presParOf" srcId="{09596B05-D890-49BF-84AD-EA2E6195244B}" destId="{03FB0888-5BF0-462D-99AC-E6BA1071AE62}" srcOrd="11" destOrd="0" presId="urn:microsoft.com/office/officeart/2005/8/layout/list1"/>
    <dgm:cxn modelId="{B68D003B-9740-415E-8F18-1FE04E7081EF}" type="presParOf" srcId="{09596B05-D890-49BF-84AD-EA2E6195244B}" destId="{4244C4AE-CED7-43E9-87EB-189158FC7A14}" srcOrd="12" destOrd="0" presId="urn:microsoft.com/office/officeart/2005/8/layout/list1"/>
    <dgm:cxn modelId="{065DD842-F28F-4976-9438-741E619BDBDD}" type="presParOf" srcId="{4244C4AE-CED7-43E9-87EB-189158FC7A14}" destId="{6A8DCD70-BD68-4278-996A-F6FDE6742037}" srcOrd="0" destOrd="0" presId="urn:microsoft.com/office/officeart/2005/8/layout/list1"/>
    <dgm:cxn modelId="{D3DE11D4-DCB1-4BCB-9468-F7C62729C171}" type="presParOf" srcId="{4244C4AE-CED7-43E9-87EB-189158FC7A14}" destId="{E3BCE9CE-C69B-4D49-9256-E6351E088EE4}" srcOrd="1" destOrd="0" presId="urn:microsoft.com/office/officeart/2005/8/layout/list1"/>
    <dgm:cxn modelId="{6B6FD589-856F-4C03-9418-CF94126BDCA3}" type="presParOf" srcId="{09596B05-D890-49BF-84AD-EA2E6195244B}" destId="{DD1017F4-7847-488D-A379-4FA5713956DD}" srcOrd="13" destOrd="0" presId="urn:microsoft.com/office/officeart/2005/8/layout/list1"/>
    <dgm:cxn modelId="{EBC2C802-CDE2-4750-9E40-52A3E8354E8F}" type="presParOf" srcId="{09596B05-D890-49BF-84AD-EA2E6195244B}" destId="{3AD683F7-A2BB-451C-B208-F6926FE158C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903E1A-7B78-4D6D-8FEC-784A0F3324AC}" type="doc">
      <dgm:prSet loTypeId="urn:microsoft.com/office/officeart/2005/8/layout/chevron1" loCatId="process" qsTypeId="urn:microsoft.com/office/officeart/2005/8/quickstyle/simple1" qsCatId="simple" csTypeId="urn:microsoft.com/office/officeart/2005/8/colors/accent0_3" csCatId="mainScheme" phldr="1"/>
      <dgm:spPr/>
    </dgm:pt>
    <dgm:pt modelId="{3E0CAA27-5A60-4857-9884-30B18BB12D73}">
      <dgm:prSet phldrT="[Text]" custT="1"/>
      <dgm:spPr/>
      <dgm:t>
        <a:bodyPr/>
        <a:lstStyle/>
        <a:p>
          <a:r>
            <a:rPr lang="en-US" sz="1400" b="1" dirty="0">
              <a:latin typeface="Arial" panose="020B0604020202020204" pitchFamily="34" charset="0"/>
              <a:cs typeface="Arial" panose="020B0604020202020204" pitchFamily="34" charset="0"/>
            </a:rPr>
            <a:t>Effective Date</a:t>
          </a:r>
        </a:p>
      </dgm:t>
    </dgm:pt>
    <dgm:pt modelId="{A2F937D9-5FF1-45CF-96A0-D5AC37FBA0B0}" type="parTrans" cxnId="{5EEFD884-F3E6-485D-AAD6-C5172FD77FDA}">
      <dgm:prSet/>
      <dgm:spPr/>
      <dgm:t>
        <a:bodyPr/>
        <a:lstStyle/>
        <a:p>
          <a:endParaRPr lang="en-US"/>
        </a:p>
      </dgm:t>
    </dgm:pt>
    <dgm:pt modelId="{582B81C8-5CB5-45AF-A092-0A0D6E1C2F24}" type="sibTrans" cxnId="{5EEFD884-F3E6-485D-AAD6-C5172FD77FDA}">
      <dgm:prSet/>
      <dgm:spPr/>
      <dgm:t>
        <a:bodyPr/>
        <a:lstStyle/>
        <a:p>
          <a:endParaRPr lang="en-US"/>
        </a:p>
      </dgm:t>
    </dgm:pt>
    <dgm:pt modelId="{D81C411E-2EA0-41E4-A50B-3DABAF1034BD}">
      <dgm:prSet phldrT="[Text]" custT="1"/>
      <dgm:spPr/>
      <dgm:t>
        <a:bodyPr/>
        <a:lstStyle/>
        <a:p>
          <a:r>
            <a:rPr lang="en-US" sz="1400" b="0" dirty="0">
              <a:latin typeface="Arial" panose="020B0604020202020204" pitchFamily="34" charset="0"/>
              <a:cs typeface="Arial" panose="020B0604020202020204" pitchFamily="34" charset="0"/>
            </a:rPr>
            <a:t>Fiscal years beginning after June 15, 2025</a:t>
          </a:r>
        </a:p>
      </dgm:t>
    </dgm:pt>
    <dgm:pt modelId="{AFEF1160-CAB0-46D3-AB5B-62381BBFEEBC}" type="parTrans" cxnId="{FF2D0079-F6FC-43D1-A63D-6CA83B9AFCD8}">
      <dgm:prSet/>
      <dgm:spPr/>
      <dgm:t>
        <a:bodyPr/>
        <a:lstStyle/>
        <a:p>
          <a:endParaRPr lang="en-US"/>
        </a:p>
      </dgm:t>
    </dgm:pt>
    <dgm:pt modelId="{0F4093C4-7B2F-4D2A-825F-95AB18362157}" type="sibTrans" cxnId="{FF2D0079-F6FC-43D1-A63D-6CA83B9AFCD8}">
      <dgm:prSet/>
      <dgm:spPr/>
      <dgm:t>
        <a:bodyPr/>
        <a:lstStyle/>
        <a:p>
          <a:endParaRPr lang="en-US"/>
        </a:p>
      </dgm:t>
    </dgm:pt>
    <dgm:pt modelId="{104C0ECE-1034-4FBF-ABCA-0ECF3AB7A124}" type="pres">
      <dgm:prSet presAssocID="{5B903E1A-7B78-4D6D-8FEC-784A0F3324AC}" presName="Name0" presStyleCnt="0">
        <dgm:presLayoutVars>
          <dgm:dir/>
          <dgm:animLvl val="lvl"/>
          <dgm:resizeHandles val="exact"/>
        </dgm:presLayoutVars>
      </dgm:prSet>
      <dgm:spPr/>
    </dgm:pt>
    <dgm:pt modelId="{512DCD4F-F870-47CF-8FE1-5BFC3B2AF2C9}" type="pres">
      <dgm:prSet presAssocID="{3E0CAA27-5A60-4857-9884-30B18BB12D73}" presName="parTxOnly" presStyleLbl="node1" presStyleIdx="0" presStyleCnt="2">
        <dgm:presLayoutVars>
          <dgm:chMax val="0"/>
          <dgm:chPref val="0"/>
          <dgm:bulletEnabled val="1"/>
        </dgm:presLayoutVars>
      </dgm:prSet>
      <dgm:spPr/>
    </dgm:pt>
    <dgm:pt modelId="{6EC4087B-6C67-4A6E-8FD4-6334E2DD9BF8}" type="pres">
      <dgm:prSet presAssocID="{582B81C8-5CB5-45AF-A092-0A0D6E1C2F24}" presName="parTxOnlySpace" presStyleCnt="0"/>
      <dgm:spPr/>
    </dgm:pt>
    <dgm:pt modelId="{71C5D49C-F20B-4834-A0FC-0F53E188E31D}" type="pres">
      <dgm:prSet presAssocID="{D81C411E-2EA0-41E4-A50B-3DABAF1034BD}" presName="parTxOnly" presStyleLbl="node1" presStyleIdx="1" presStyleCnt="2">
        <dgm:presLayoutVars>
          <dgm:chMax val="0"/>
          <dgm:chPref val="0"/>
          <dgm:bulletEnabled val="1"/>
        </dgm:presLayoutVars>
      </dgm:prSet>
      <dgm:spPr/>
    </dgm:pt>
  </dgm:ptLst>
  <dgm:cxnLst>
    <dgm:cxn modelId="{9C17D539-CDB1-4708-8F4B-A0A441D383CB}" type="presOf" srcId="{5B903E1A-7B78-4D6D-8FEC-784A0F3324AC}" destId="{104C0ECE-1034-4FBF-ABCA-0ECF3AB7A124}" srcOrd="0" destOrd="0" presId="urn:microsoft.com/office/officeart/2005/8/layout/chevron1"/>
    <dgm:cxn modelId="{FF2D0079-F6FC-43D1-A63D-6CA83B9AFCD8}" srcId="{5B903E1A-7B78-4D6D-8FEC-784A0F3324AC}" destId="{D81C411E-2EA0-41E4-A50B-3DABAF1034BD}" srcOrd="1" destOrd="0" parTransId="{AFEF1160-CAB0-46D3-AB5B-62381BBFEEBC}" sibTransId="{0F4093C4-7B2F-4D2A-825F-95AB18362157}"/>
    <dgm:cxn modelId="{5EEFD884-F3E6-485D-AAD6-C5172FD77FDA}" srcId="{5B903E1A-7B78-4D6D-8FEC-784A0F3324AC}" destId="{3E0CAA27-5A60-4857-9884-30B18BB12D73}" srcOrd="0" destOrd="0" parTransId="{A2F937D9-5FF1-45CF-96A0-D5AC37FBA0B0}" sibTransId="{582B81C8-5CB5-45AF-A092-0A0D6E1C2F24}"/>
    <dgm:cxn modelId="{FB8D71C0-8C89-4FBF-AB17-F13EB46AA937}" type="presOf" srcId="{3E0CAA27-5A60-4857-9884-30B18BB12D73}" destId="{512DCD4F-F870-47CF-8FE1-5BFC3B2AF2C9}" srcOrd="0" destOrd="0" presId="urn:microsoft.com/office/officeart/2005/8/layout/chevron1"/>
    <dgm:cxn modelId="{30E60FD6-B5EF-46D5-BFED-26DE3424AF20}" type="presOf" srcId="{D81C411E-2EA0-41E4-A50B-3DABAF1034BD}" destId="{71C5D49C-F20B-4834-A0FC-0F53E188E31D}" srcOrd="0" destOrd="0" presId="urn:microsoft.com/office/officeart/2005/8/layout/chevron1"/>
    <dgm:cxn modelId="{EED2999D-C683-4A75-9785-7600676E84CB}" type="presParOf" srcId="{104C0ECE-1034-4FBF-ABCA-0ECF3AB7A124}" destId="{512DCD4F-F870-47CF-8FE1-5BFC3B2AF2C9}" srcOrd="0" destOrd="0" presId="urn:microsoft.com/office/officeart/2005/8/layout/chevron1"/>
    <dgm:cxn modelId="{9ADEAE33-E3FA-4B8E-B9A3-16CDF4475329}" type="presParOf" srcId="{104C0ECE-1034-4FBF-ABCA-0ECF3AB7A124}" destId="{6EC4087B-6C67-4A6E-8FD4-6334E2DD9BF8}" srcOrd="1" destOrd="0" presId="urn:microsoft.com/office/officeart/2005/8/layout/chevron1"/>
    <dgm:cxn modelId="{9B4E6FF1-6089-470F-BC1A-14D544EA2D18}" type="presParOf" srcId="{104C0ECE-1034-4FBF-ABCA-0ECF3AB7A124}" destId="{71C5D49C-F20B-4834-A0FC-0F53E188E31D}"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DCD4F-F870-47CF-8FE1-5BFC3B2AF2C9}">
      <dsp:nvSpPr>
        <dsp:cNvPr id="0" name=""/>
        <dsp:cNvSpPr/>
      </dsp:nvSpPr>
      <dsp:spPr>
        <a:xfrm>
          <a:off x="5062" y="0"/>
          <a:ext cx="3026334" cy="80391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Effective Date</a:t>
          </a:r>
        </a:p>
      </dsp:txBody>
      <dsp:txXfrm>
        <a:off x="407017" y="0"/>
        <a:ext cx="2222424" cy="803910"/>
      </dsp:txXfrm>
    </dsp:sp>
    <dsp:sp modelId="{71C5D49C-F20B-4834-A0FC-0F53E188E31D}">
      <dsp:nvSpPr>
        <dsp:cNvPr id="0" name=""/>
        <dsp:cNvSpPr/>
      </dsp:nvSpPr>
      <dsp:spPr>
        <a:xfrm>
          <a:off x="2728763" y="0"/>
          <a:ext cx="3026334" cy="80391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Fiscal years beginning after June 15, 2025</a:t>
          </a:r>
        </a:p>
      </dsp:txBody>
      <dsp:txXfrm>
        <a:off x="3130718" y="0"/>
        <a:ext cx="2222424" cy="803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0262A-56E4-44CF-85F9-80A86A5496F8}">
      <dsp:nvSpPr>
        <dsp:cNvPr id="0" name=""/>
        <dsp:cNvSpPr/>
      </dsp:nvSpPr>
      <dsp:spPr>
        <a:xfrm>
          <a:off x="542850" y="1156"/>
          <a:ext cx="3279722" cy="19678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MD&amp;A</a:t>
          </a:r>
          <a:endParaRPr lang="en-US" sz="2400" kern="1200" dirty="0"/>
        </a:p>
      </dsp:txBody>
      <dsp:txXfrm>
        <a:off x="542850" y="1156"/>
        <a:ext cx="3279722" cy="1967833"/>
      </dsp:txXfrm>
    </dsp:sp>
    <dsp:sp modelId="{17F31FD0-34B5-4E0F-BA0F-3C42F8DE1357}">
      <dsp:nvSpPr>
        <dsp:cNvPr id="0" name=""/>
        <dsp:cNvSpPr/>
      </dsp:nvSpPr>
      <dsp:spPr>
        <a:xfrm>
          <a:off x="4150544" y="1156"/>
          <a:ext cx="3279722" cy="19678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Unusual or Infrequent Items</a:t>
          </a:r>
        </a:p>
      </dsp:txBody>
      <dsp:txXfrm>
        <a:off x="4150544" y="1156"/>
        <a:ext cx="3279722" cy="1967833"/>
      </dsp:txXfrm>
    </dsp:sp>
    <dsp:sp modelId="{03AB32F6-1240-4CCE-ACDE-2D307E770ECB}">
      <dsp:nvSpPr>
        <dsp:cNvPr id="0" name=""/>
        <dsp:cNvSpPr/>
      </dsp:nvSpPr>
      <dsp:spPr>
        <a:xfrm>
          <a:off x="7758239" y="1156"/>
          <a:ext cx="3279722" cy="19678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Proprietary Fund Statement of Revenues, Expenses, &amp; Changes in Net Position</a:t>
          </a:r>
        </a:p>
      </dsp:txBody>
      <dsp:txXfrm>
        <a:off x="7758239" y="1156"/>
        <a:ext cx="3279722" cy="1967833"/>
      </dsp:txXfrm>
    </dsp:sp>
    <dsp:sp modelId="{5A539043-81BB-4AA8-8F38-F0BFF07022E9}">
      <dsp:nvSpPr>
        <dsp:cNvPr id="0" name=""/>
        <dsp:cNvSpPr/>
      </dsp:nvSpPr>
      <dsp:spPr>
        <a:xfrm>
          <a:off x="542850" y="2296962"/>
          <a:ext cx="3279722" cy="19678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Major Component Unit Information</a:t>
          </a:r>
        </a:p>
      </dsp:txBody>
      <dsp:txXfrm>
        <a:off x="542850" y="2296962"/>
        <a:ext cx="3279722" cy="1967833"/>
      </dsp:txXfrm>
    </dsp:sp>
    <dsp:sp modelId="{0F400156-1A6F-4878-A726-018E7B731238}">
      <dsp:nvSpPr>
        <dsp:cNvPr id="0" name=""/>
        <dsp:cNvSpPr/>
      </dsp:nvSpPr>
      <dsp:spPr>
        <a:xfrm>
          <a:off x="4150544" y="2296962"/>
          <a:ext cx="3279722" cy="19678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Budgetary Comparison Information</a:t>
          </a:r>
        </a:p>
      </dsp:txBody>
      <dsp:txXfrm>
        <a:off x="4150544" y="2296962"/>
        <a:ext cx="3279722" cy="1967833"/>
      </dsp:txXfrm>
    </dsp:sp>
    <dsp:sp modelId="{01211F54-087F-4D2C-A79F-02C20BC17144}">
      <dsp:nvSpPr>
        <dsp:cNvPr id="0" name=""/>
        <dsp:cNvSpPr/>
      </dsp:nvSpPr>
      <dsp:spPr>
        <a:xfrm>
          <a:off x="7758239" y="2296962"/>
          <a:ext cx="3279722" cy="19678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Financial Trends in Statistical Section</a:t>
          </a:r>
        </a:p>
      </dsp:txBody>
      <dsp:txXfrm>
        <a:off x="7758239" y="2296962"/>
        <a:ext cx="3279722" cy="1967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5D0E1-47D3-4B4C-97E3-D465C565B11B}">
      <dsp:nvSpPr>
        <dsp:cNvPr id="0" name=""/>
        <dsp:cNvSpPr/>
      </dsp:nvSpPr>
      <dsp:spPr>
        <a:xfrm>
          <a:off x="56" y="220539"/>
          <a:ext cx="5411541" cy="662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MD&amp;A</a:t>
          </a:r>
        </a:p>
      </dsp:txBody>
      <dsp:txXfrm>
        <a:off x="56" y="220539"/>
        <a:ext cx="5411541" cy="662400"/>
      </dsp:txXfrm>
    </dsp:sp>
    <dsp:sp modelId="{ACF964C8-AA0E-4607-971C-0E58AAA80D5A}">
      <dsp:nvSpPr>
        <dsp:cNvPr id="0" name=""/>
        <dsp:cNvSpPr/>
      </dsp:nvSpPr>
      <dsp:spPr>
        <a:xfrm>
          <a:off x="56" y="882939"/>
          <a:ext cx="5411541" cy="359869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Still RSI &amp; in front of basic statements</a:t>
          </a:r>
        </a:p>
        <a:p>
          <a:pPr marL="228600" lvl="1" indent="-228600" algn="l" defTabSz="1022350">
            <a:lnSpc>
              <a:spcPct val="90000"/>
            </a:lnSpc>
            <a:spcBef>
              <a:spcPct val="0"/>
            </a:spcBef>
            <a:spcAft>
              <a:spcPct val="15000"/>
            </a:spcAft>
            <a:buChar char="•"/>
          </a:pPr>
          <a:r>
            <a:rPr lang="en-US" sz="2300" kern="1200" dirty="0"/>
            <a:t>Compare current year to prior year, with emphasis on current year</a:t>
          </a:r>
        </a:p>
        <a:p>
          <a:pPr marL="228600" lvl="1" indent="-228600" algn="l" defTabSz="1022350">
            <a:lnSpc>
              <a:spcPct val="90000"/>
            </a:lnSpc>
            <a:spcBef>
              <a:spcPct val="0"/>
            </a:spcBef>
            <a:spcAft>
              <a:spcPct val="15000"/>
            </a:spcAft>
            <a:buChar char="•"/>
          </a:pPr>
          <a:r>
            <a:rPr lang="en-US" sz="2300" kern="1200" dirty="0"/>
            <a:t>Analysis should explain WHY balances &amp; results of operations have changed from prior year</a:t>
          </a:r>
        </a:p>
        <a:p>
          <a:pPr marL="228600" lvl="1" indent="-228600" algn="l" defTabSz="1022350">
            <a:lnSpc>
              <a:spcPct val="90000"/>
            </a:lnSpc>
            <a:spcBef>
              <a:spcPct val="0"/>
            </a:spcBef>
            <a:spcAft>
              <a:spcPct val="15000"/>
            </a:spcAft>
            <a:buChar char="•"/>
          </a:pPr>
          <a:r>
            <a:rPr lang="en-US" sz="2300" kern="1200" dirty="0"/>
            <a:t>Avoid:</a:t>
          </a:r>
        </a:p>
        <a:p>
          <a:pPr marL="457200" lvl="2" indent="-228600" algn="l" defTabSz="1022350">
            <a:lnSpc>
              <a:spcPct val="90000"/>
            </a:lnSpc>
            <a:spcBef>
              <a:spcPct val="0"/>
            </a:spcBef>
            <a:spcAft>
              <a:spcPct val="15000"/>
            </a:spcAft>
            <a:buChar char="•"/>
          </a:pPr>
          <a:r>
            <a:rPr lang="en-US" sz="2300" kern="1200" dirty="0"/>
            <a:t>Unnecessary duplication</a:t>
          </a:r>
        </a:p>
        <a:p>
          <a:pPr marL="457200" lvl="2" indent="-228600" algn="l" defTabSz="1022350">
            <a:lnSpc>
              <a:spcPct val="90000"/>
            </a:lnSpc>
            <a:spcBef>
              <a:spcPct val="0"/>
            </a:spcBef>
            <a:spcAft>
              <a:spcPct val="15000"/>
            </a:spcAft>
            <a:buChar char="•"/>
          </a:pPr>
          <a:r>
            <a:rPr lang="en-US" sz="2300" kern="1200" dirty="0"/>
            <a:t>“Boilerplate” language &amp; discussions</a:t>
          </a:r>
        </a:p>
      </dsp:txBody>
      <dsp:txXfrm>
        <a:off x="56" y="882939"/>
        <a:ext cx="5411541" cy="3598695"/>
      </dsp:txXfrm>
    </dsp:sp>
    <dsp:sp modelId="{57F7DB01-4D4D-4D5C-AEF3-32FAA87271D1}">
      <dsp:nvSpPr>
        <dsp:cNvPr id="0" name=""/>
        <dsp:cNvSpPr/>
      </dsp:nvSpPr>
      <dsp:spPr>
        <a:xfrm>
          <a:off x="6169213" y="220539"/>
          <a:ext cx="5411541" cy="662400"/>
        </a:xfrm>
        <a:prstGeom prst="rect">
          <a:avLst/>
        </a:prstGeom>
        <a:solidFill>
          <a:schemeClr val="accent3">
            <a:hueOff val="-4212242"/>
            <a:satOff val="-8566"/>
            <a:lumOff val="9607"/>
            <a:alphaOff val="0"/>
          </a:schemeClr>
        </a:solidFill>
        <a:ln w="12700" cap="flat" cmpd="sng" algn="ctr">
          <a:solidFill>
            <a:schemeClr val="accent3">
              <a:hueOff val="-4212242"/>
              <a:satOff val="-8566"/>
              <a:lumOff val="96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Focus</a:t>
          </a:r>
          <a:endParaRPr lang="en-US" sz="2300" kern="1200" dirty="0"/>
        </a:p>
      </dsp:txBody>
      <dsp:txXfrm>
        <a:off x="6169213" y="220539"/>
        <a:ext cx="5411541" cy="662400"/>
      </dsp:txXfrm>
    </dsp:sp>
    <dsp:sp modelId="{AF42BA8E-EF55-454B-9488-EA10AD35B850}">
      <dsp:nvSpPr>
        <dsp:cNvPr id="0" name=""/>
        <dsp:cNvSpPr/>
      </dsp:nvSpPr>
      <dsp:spPr>
        <a:xfrm>
          <a:off x="6169213" y="882939"/>
          <a:ext cx="5411541" cy="3598695"/>
        </a:xfrm>
        <a:prstGeom prst="rect">
          <a:avLst/>
        </a:prstGeom>
        <a:solidFill>
          <a:schemeClr val="accent3">
            <a:tint val="40000"/>
            <a:alpha val="90000"/>
            <a:hueOff val="-4739736"/>
            <a:satOff val="12146"/>
            <a:lumOff val="1807"/>
            <a:alphaOff val="0"/>
          </a:schemeClr>
        </a:solidFill>
        <a:ln w="12700" cap="flat" cmpd="sng" algn="ctr">
          <a:solidFill>
            <a:schemeClr val="accent3">
              <a:tint val="40000"/>
              <a:alpha val="90000"/>
              <a:hueOff val="-4739736"/>
              <a:satOff val="12146"/>
              <a:lumOff val="18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Primary government</a:t>
          </a:r>
        </a:p>
        <a:p>
          <a:pPr marL="228600" lvl="1" indent="-228600" algn="l" defTabSz="1022350">
            <a:lnSpc>
              <a:spcPct val="90000"/>
            </a:lnSpc>
            <a:spcBef>
              <a:spcPct val="0"/>
            </a:spcBef>
            <a:spcAft>
              <a:spcPct val="15000"/>
            </a:spcAft>
            <a:buChar char="•"/>
          </a:pPr>
          <a:r>
            <a:rPr lang="en-US" sz="2300" kern="1200" dirty="0"/>
            <a:t>Inclusion of DPCU up to professional judgment</a:t>
          </a:r>
        </a:p>
        <a:p>
          <a:pPr marL="457200" lvl="2" indent="-228600" algn="l" defTabSz="1022350">
            <a:lnSpc>
              <a:spcPct val="90000"/>
            </a:lnSpc>
            <a:spcBef>
              <a:spcPct val="0"/>
            </a:spcBef>
            <a:spcAft>
              <a:spcPct val="15000"/>
            </a:spcAft>
            <a:buChar char="•"/>
          </a:pPr>
          <a:r>
            <a:rPr lang="en-US" sz="2300" kern="1200" dirty="0"/>
            <a:t>Based on nature &amp; significance of relationship to primary government </a:t>
          </a:r>
        </a:p>
      </dsp:txBody>
      <dsp:txXfrm>
        <a:off x="6169213" y="882939"/>
        <a:ext cx="5411541" cy="3598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78C7F-3043-47B9-8405-8376F5C4E458}">
      <dsp:nvSpPr>
        <dsp:cNvPr id="0" name=""/>
        <dsp:cNvSpPr/>
      </dsp:nvSpPr>
      <dsp:spPr>
        <a:xfrm>
          <a:off x="56" y="8872"/>
          <a:ext cx="5411541" cy="950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Unusual Nature</a:t>
          </a:r>
        </a:p>
      </dsp:txBody>
      <dsp:txXfrm>
        <a:off x="56" y="8872"/>
        <a:ext cx="5411541" cy="950400"/>
      </dsp:txXfrm>
    </dsp:sp>
    <dsp:sp modelId="{5E597FF7-5CD3-45DE-90C0-490911108E52}">
      <dsp:nvSpPr>
        <dsp:cNvPr id="0" name=""/>
        <dsp:cNvSpPr/>
      </dsp:nvSpPr>
      <dsp:spPr>
        <a:xfrm>
          <a:off x="56" y="959272"/>
          <a:ext cx="5411541" cy="212874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High degree of abnormality</a:t>
          </a:r>
        </a:p>
        <a:p>
          <a:pPr marL="228600" lvl="1" indent="-228600" algn="l" defTabSz="1155700">
            <a:lnSpc>
              <a:spcPct val="90000"/>
            </a:lnSpc>
            <a:spcBef>
              <a:spcPct val="0"/>
            </a:spcBef>
            <a:spcAft>
              <a:spcPct val="15000"/>
            </a:spcAft>
            <a:buChar char="•"/>
          </a:pPr>
          <a:r>
            <a:rPr lang="en-US" sz="2600" kern="1200" dirty="0"/>
            <a:t>Clearly or incidentally related to activities</a:t>
          </a:r>
        </a:p>
      </dsp:txBody>
      <dsp:txXfrm>
        <a:off x="56" y="959272"/>
        <a:ext cx="5411541" cy="2128747"/>
      </dsp:txXfrm>
    </dsp:sp>
    <dsp:sp modelId="{AEB0F429-85D9-42BE-9618-BDDB127014E9}">
      <dsp:nvSpPr>
        <dsp:cNvPr id="0" name=""/>
        <dsp:cNvSpPr/>
      </dsp:nvSpPr>
      <dsp:spPr>
        <a:xfrm>
          <a:off x="6169213" y="8872"/>
          <a:ext cx="5411541" cy="950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Infrequency of Occurrence</a:t>
          </a:r>
        </a:p>
      </dsp:txBody>
      <dsp:txXfrm>
        <a:off x="6169213" y="8872"/>
        <a:ext cx="5411541" cy="950400"/>
      </dsp:txXfrm>
    </dsp:sp>
    <dsp:sp modelId="{2CCE2744-F6F6-4313-BB7D-AC9116FAB7B7}">
      <dsp:nvSpPr>
        <dsp:cNvPr id="0" name=""/>
        <dsp:cNvSpPr/>
      </dsp:nvSpPr>
      <dsp:spPr>
        <a:xfrm>
          <a:off x="6169213" y="959272"/>
          <a:ext cx="5411541" cy="212874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Not reasonably expected to recur in the future </a:t>
          </a:r>
        </a:p>
        <a:p>
          <a:pPr marL="228600" lvl="1" indent="-228600" algn="l" defTabSz="1155700">
            <a:lnSpc>
              <a:spcPct val="90000"/>
            </a:lnSpc>
            <a:spcBef>
              <a:spcPct val="0"/>
            </a:spcBef>
            <a:spcAft>
              <a:spcPct val="15000"/>
            </a:spcAft>
            <a:buChar char="•"/>
          </a:pPr>
          <a:r>
            <a:rPr lang="en-US" sz="2600" kern="1200" dirty="0"/>
            <a:t>Use the government’s past experience to provide evidence of the future</a:t>
          </a:r>
        </a:p>
      </dsp:txBody>
      <dsp:txXfrm>
        <a:off x="6169213" y="959272"/>
        <a:ext cx="5411541" cy="21287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DF624-FEB3-43CF-8387-EC2B7DEEF7D5}">
      <dsp:nvSpPr>
        <dsp:cNvPr id="0" name=""/>
        <dsp:cNvSpPr/>
      </dsp:nvSpPr>
      <dsp:spPr>
        <a:xfrm>
          <a:off x="0" y="414727"/>
          <a:ext cx="11585447"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4901D6-CE4F-4872-8550-C50909C7363E}">
      <dsp:nvSpPr>
        <dsp:cNvPr id="0" name=""/>
        <dsp:cNvSpPr/>
      </dsp:nvSpPr>
      <dsp:spPr>
        <a:xfrm>
          <a:off x="579272" y="75246"/>
          <a:ext cx="8109812"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532" tIns="0" rIns="306532" bIns="0" numCol="1" spcCol="1270" anchor="ctr" anchorCtr="0">
          <a:noAutofit/>
        </a:bodyPr>
        <a:lstStyle/>
        <a:p>
          <a:pPr marL="0" lvl="0" indent="0" algn="l" defTabSz="1022350">
            <a:lnSpc>
              <a:spcPct val="90000"/>
            </a:lnSpc>
            <a:spcBef>
              <a:spcPct val="0"/>
            </a:spcBef>
            <a:spcAft>
              <a:spcPct val="35000"/>
            </a:spcAft>
            <a:buNone/>
          </a:pPr>
          <a:r>
            <a:rPr lang="en-US" sz="2300" kern="1200" dirty="0"/>
            <a:t>Must present exclusively as RSI</a:t>
          </a:r>
        </a:p>
      </dsp:txBody>
      <dsp:txXfrm>
        <a:off x="612416" y="108390"/>
        <a:ext cx="8043524" cy="612672"/>
      </dsp:txXfrm>
    </dsp:sp>
    <dsp:sp modelId="{4B88D725-AC05-41B9-9639-C47CA5D84CFE}">
      <dsp:nvSpPr>
        <dsp:cNvPr id="0" name=""/>
        <dsp:cNvSpPr/>
      </dsp:nvSpPr>
      <dsp:spPr>
        <a:xfrm>
          <a:off x="0" y="1458007"/>
          <a:ext cx="11585447" cy="57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C52708-33E4-4C9D-9B9A-5B1D9240677F}">
      <dsp:nvSpPr>
        <dsp:cNvPr id="0" name=""/>
        <dsp:cNvSpPr/>
      </dsp:nvSpPr>
      <dsp:spPr>
        <a:xfrm>
          <a:off x="579272" y="1118526"/>
          <a:ext cx="8109812" cy="678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532" tIns="0" rIns="306532" bIns="0" numCol="1" spcCol="1270" anchor="ctr" anchorCtr="0">
          <a:noAutofit/>
        </a:bodyPr>
        <a:lstStyle/>
        <a:p>
          <a:pPr marL="0" lvl="0" indent="0" algn="l" defTabSz="1022350">
            <a:lnSpc>
              <a:spcPct val="90000"/>
            </a:lnSpc>
            <a:spcBef>
              <a:spcPct val="0"/>
            </a:spcBef>
            <a:spcAft>
              <a:spcPct val="35000"/>
            </a:spcAft>
            <a:buNone/>
          </a:pPr>
          <a:r>
            <a:rPr lang="en-US" sz="2300" kern="1200" dirty="0"/>
            <a:t>Variance between original &amp; final budget amounts </a:t>
          </a:r>
        </a:p>
      </dsp:txBody>
      <dsp:txXfrm>
        <a:off x="612416" y="1151670"/>
        <a:ext cx="8043524" cy="612672"/>
      </dsp:txXfrm>
    </dsp:sp>
    <dsp:sp modelId="{0FE52312-196E-4D1E-BA1F-A71E3FDA4C71}">
      <dsp:nvSpPr>
        <dsp:cNvPr id="0" name=""/>
        <dsp:cNvSpPr/>
      </dsp:nvSpPr>
      <dsp:spPr>
        <a:xfrm>
          <a:off x="0" y="2501286"/>
          <a:ext cx="11585447" cy="57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7CF419-6448-46D7-969A-48113A761FC2}">
      <dsp:nvSpPr>
        <dsp:cNvPr id="0" name=""/>
        <dsp:cNvSpPr/>
      </dsp:nvSpPr>
      <dsp:spPr>
        <a:xfrm>
          <a:off x="579272" y="2161807"/>
          <a:ext cx="8109812" cy="678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532" tIns="0" rIns="306532" bIns="0" numCol="1" spcCol="1270" anchor="ctr" anchorCtr="0">
          <a:noAutofit/>
        </a:bodyPr>
        <a:lstStyle/>
        <a:p>
          <a:pPr marL="0" lvl="0" indent="0" algn="l" defTabSz="1022350">
            <a:lnSpc>
              <a:spcPct val="90000"/>
            </a:lnSpc>
            <a:spcBef>
              <a:spcPct val="0"/>
            </a:spcBef>
            <a:spcAft>
              <a:spcPct val="35000"/>
            </a:spcAft>
            <a:buNone/>
          </a:pPr>
          <a:r>
            <a:rPr lang="en-US" sz="2300" kern="1200" dirty="0"/>
            <a:t>Variances between final budget &amp; actual amounts </a:t>
          </a:r>
        </a:p>
      </dsp:txBody>
      <dsp:txXfrm>
        <a:off x="612416" y="2194951"/>
        <a:ext cx="8043524" cy="612672"/>
      </dsp:txXfrm>
    </dsp:sp>
    <dsp:sp modelId="{3AD683F7-A2BB-451C-B208-F6926FE158C9}">
      <dsp:nvSpPr>
        <dsp:cNvPr id="0" name=""/>
        <dsp:cNvSpPr/>
      </dsp:nvSpPr>
      <dsp:spPr>
        <a:xfrm>
          <a:off x="0" y="3544567"/>
          <a:ext cx="11585447" cy="57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BCE9CE-C69B-4D49-9256-E6351E088EE4}">
      <dsp:nvSpPr>
        <dsp:cNvPr id="0" name=""/>
        <dsp:cNvSpPr/>
      </dsp:nvSpPr>
      <dsp:spPr>
        <a:xfrm>
          <a:off x="579272" y="3205087"/>
          <a:ext cx="8109812" cy="678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532" tIns="0" rIns="306532" bIns="0" numCol="1" spcCol="1270" anchor="ctr" anchorCtr="0">
          <a:noAutofit/>
        </a:bodyPr>
        <a:lstStyle/>
        <a:p>
          <a:pPr marL="0" lvl="0" indent="0" algn="l" defTabSz="1022350">
            <a:lnSpc>
              <a:spcPct val="90000"/>
            </a:lnSpc>
            <a:spcBef>
              <a:spcPct val="0"/>
            </a:spcBef>
            <a:spcAft>
              <a:spcPct val="35000"/>
            </a:spcAft>
            <a:buNone/>
          </a:pPr>
          <a:r>
            <a:rPr lang="en-US" sz="2300" kern="1200" dirty="0"/>
            <a:t>Explanation of significant variances in the notes to the RSI</a:t>
          </a:r>
        </a:p>
      </dsp:txBody>
      <dsp:txXfrm>
        <a:off x="612416" y="3238231"/>
        <a:ext cx="8043524"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DCD4F-F870-47CF-8FE1-5BFC3B2AF2C9}">
      <dsp:nvSpPr>
        <dsp:cNvPr id="0" name=""/>
        <dsp:cNvSpPr/>
      </dsp:nvSpPr>
      <dsp:spPr>
        <a:xfrm>
          <a:off x="5062" y="0"/>
          <a:ext cx="3026334" cy="80391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Effective Date</a:t>
          </a:r>
        </a:p>
      </dsp:txBody>
      <dsp:txXfrm>
        <a:off x="407017" y="0"/>
        <a:ext cx="2222424" cy="803910"/>
      </dsp:txXfrm>
    </dsp:sp>
    <dsp:sp modelId="{71C5D49C-F20B-4834-A0FC-0F53E188E31D}">
      <dsp:nvSpPr>
        <dsp:cNvPr id="0" name=""/>
        <dsp:cNvSpPr/>
      </dsp:nvSpPr>
      <dsp:spPr>
        <a:xfrm>
          <a:off x="2728763" y="0"/>
          <a:ext cx="3026334" cy="80391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Fiscal years beginning after June 15, 2025</a:t>
          </a:r>
        </a:p>
      </dsp:txBody>
      <dsp:txXfrm>
        <a:off x="3130718" y="0"/>
        <a:ext cx="2222424" cy="8039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85032-56C8-4F1E-8FCA-AA6F114B8A97}"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30BA8-8446-4C22-A6C1-16A307ECDFE2}" type="slidenum">
              <a:rPr lang="en-US" smtClean="0"/>
              <a:t>‹#›</a:t>
            </a:fld>
            <a:endParaRPr lang="en-US"/>
          </a:p>
        </p:txBody>
      </p:sp>
    </p:spTree>
    <p:extLst>
      <p:ext uri="{BB962C8B-B14F-4D97-AF65-F5344CB8AC3E}">
        <p14:creationId xmlns:p14="http://schemas.microsoft.com/office/powerpoint/2010/main" val="333720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30BA8-8446-4C22-A6C1-16A307ECDFE2}" type="slidenum">
              <a:rPr lang="en-US" smtClean="0"/>
              <a:t>1</a:t>
            </a:fld>
            <a:endParaRPr lang="en-US"/>
          </a:p>
        </p:txBody>
      </p:sp>
    </p:spTree>
    <p:extLst>
      <p:ext uri="{BB962C8B-B14F-4D97-AF65-F5344CB8AC3E}">
        <p14:creationId xmlns:p14="http://schemas.microsoft.com/office/powerpoint/2010/main" val="210952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31</a:t>
            </a:fld>
            <a:endParaRPr lang="en-GB"/>
          </a:p>
        </p:txBody>
      </p:sp>
    </p:spTree>
    <p:extLst>
      <p:ext uri="{BB962C8B-B14F-4D97-AF65-F5344CB8AC3E}">
        <p14:creationId xmlns:p14="http://schemas.microsoft.com/office/powerpoint/2010/main" val="95410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32</a:t>
            </a:fld>
            <a:endParaRPr lang="en-GB"/>
          </a:p>
        </p:txBody>
      </p:sp>
    </p:spTree>
    <p:extLst>
      <p:ext uri="{BB962C8B-B14F-4D97-AF65-F5344CB8AC3E}">
        <p14:creationId xmlns:p14="http://schemas.microsoft.com/office/powerpoint/2010/main" val="199715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33</a:t>
            </a:fld>
            <a:endParaRPr lang="en-GB"/>
          </a:p>
        </p:txBody>
      </p:sp>
    </p:spTree>
    <p:extLst>
      <p:ext uri="{BB962C8B-B14F-4D97-AF65-F5344CB8AC3E}">
        <p14:creationId xmlns:p14="http://schemas.microsoft.com/office/powerpoint/2010/main" val="305966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35</a:t>
            </a:fld>
            <a:endParaRPr lang="en-GB"/>
          </a:p>
        </p:txBody>
      </p:sp>
    </p:spTree>
    <p:extLst>
      <p:ext uri="{BB962C8B-B14F-4D97-AF65-F5344CB8AC3E}">
        <p14:creationId xmlns:p14="http://schemas.microsoft.com/office/powerpoint/2010/main" val="226568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GASB literature did not previously define the term subsidies. </a:t>
            </a:r>
          </a:p>
          <a:p>
            <a:endParaRPr lang="en-US" sz="1200" b="0" i="0" u="none" strike="noStrike" kern="1200" baseline="0" dirty="0">
              <a:solidFill>
                <a:schemeClr val="tx1"/>
              </a:solidFill>
              <a:latin typeface="+mn-lt"/>
              <a:ea typeface="+mn-ea"/>
              <a:cs typeface="+mn-cs"/>
            </a:endParaRPr>
          </a:p>
          <a:p>
            <a:r>
              <a:rPr lang="en-US" dirty="0"/>
              <a:t>All other transfers includes interfund transfers</a:t>
            </a:r>
          </a:p>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37</a:t>
            </a:fld>
            <a:endParaRPr lang="en-GB"/>
          </a:p>
        </p:txBody>
      </p:sp>
    </p:spTree>
    <p:extLst>
      <p:ext uri="{BB962C8B-B14F-4D97-AF65-F5344CB8AC3E}">
        <p14:creationId xmlns:p14="http://schemas.microsoft.com/office/powerpoint/2010/main" val="419086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GASB concluded that a subtotal including noncapital subsidies is necessary because it provides a clearer understanding of the financial performance of property funds/entities that receive regular subsidies &amp; a more accurate performance measure than the current operating income (loss) subtotal, which primary indicates whether the fund/entity is self-supporting or subsidized. </a:t>
            </a:r>
          </a:p>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38</a:t>
            </a:fld>
            <a:endParaRPr lang="en-GB"/>
          </a:p>
        </p:txBody>
      </p:sp>
    </p:spTree>
    <p:extLst>
      <p:ext uri="{BB962C8B-B14F-4D97-AF65-F5344CB8AC3E}">
        <p14:creationId xmlns:p14="http://schemas.microsoft.com/office/powerpoint/2010/main" val="84448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41</a:t>
            </a:fld>
            <a:endParaRPr lang="en-GB"/>
          </a:p>
        </p:txBody>
      </p:sp>
    </p:spTree>
    <p:extLst>
      <p:ext uri="{BB962C8B-B14F-4D97-AF65-F5344CB8AC3E}">
        <p14:creationId xmlns:p14="http://schemas.microsoft.com/office/powerpoint/2010/main" val="152895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43</a:t>
            </a:fld>
            <a:endParaRPr lang="en-GB"/>
          </a:p>
        </p:txBody>
      </p:sp>
    </p:spTree>
    <p:extLst>
      <p:ext uri="{BB962C8B-B14F-4D97-AF65-F5344CB8AC3E}">
        <p14:creationId xmlns:p14="http://schemas.microsoft.com/office/powerpoint/2010/main" val="977745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45</a:t>
            </a:fld>
            <a:endParaRPr lang="en-GB"/>
          </a:p>
        </p:txBody>
      </p:sp>
    </p:spTree>
    <p:extLst>
      <p:ext uri="{BB962C8B-B14F-4D97-AF65-F5344CB8AC3E}">
        <p14:creationId xmlns:p14="http://schemas.microsoft.com/office/powerpoint/2010/main" val="827415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014AB-3694-8EB5-C70E-82D4C7D3C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0147F-6A67-B7BB-6AF6-B6422B8CE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92315-50F7-AFE7-AD40-D5FF5178EA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830A2D-5381-A22E-EE03-2C3BF2D80680}"/>
              </a:ext>
            </a:extLst>
          </p:cNvPr>
          <p:cNvSpPr>
            <a:spLocks noGrp="1"/>
          </p:cNvSpPr>
          <p:nvPr>
            <p:ph type="sldNum" sz="quarter" idx="5"/>
          </p:nvPr>
        </p:nvSpPr>
        <p:spPr/>
        <p:txBody>
          <a:bodyPr/>
          <a:lstStyle/>
          <a:p>
            <a:fld id="{395652C4-8DDB-4486-9682-2F893AB472AD}" type="slidenum">
              <a:rPr lang="en-GB" smtClean="0"/>
              <a:t>46</a:t>
            </a:fld>
            <a:endParaRPr lang="en-GB"/>
          </a:p>
        </p:txBody>
      </p:sp>
    </p:spTree>
    <p:extLst>
      <p:ext uri="{BB962C8B-B14F-4D97-AF65-F5344CB8AC3E}">
        <p14:creationId xmlns:p14="http://schemas.microsoft.com/office/powerpoint/2010/main" val="200512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30BA8-8446-4C22-A6C1-16A307ECDFE2}" type="slidenum">
              <a:rPr lang="en-US" smtClean="0"/>
              <a:t>13</a:t>
            </a:fld>
            <a:endParaRPr lang="en-US"/>
          </a:p>
        </p:txBody>
      </p:sp>
    </p:spTree>
    <p:extLst>
      <p:ext uri="{BB962C8B-B14F-4D97-AF65-F5344CB8AC3E}">
        <p14:creationId xmlns:p14="http://schemas.microsoft.com/office/powerpoint/2010/main" val="3060599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504D-7DE4-8C1D-AA51-43E9AE960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5B327-5ABF-453E-30D6-F8F9EF679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9E06F-72D3-86EB-54F3-A2A422ECEC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FEAB9E-A182-E981-62BB-ADACF99329C7}"/>
              </a:ext>
            </a:extLst>
          </p:cNvPr>
          <p:cNvSpPr>
            <a:spLocks noGrp="1"/>
          </p:cNvSpPr>
          <p:nvPr>
            <p:ph type="sldNum" sz="quarter" idx="5"/>
          </p:nvPr>
        </p:nvSpPr>
        <p:spPr/>
        <p:txBody>
          <a:bodyPr/>
          <a:lstStyle/>
          <a:p>
            <a:fld id="{395652C4-8DDB-4486-9682-2F893AB472AD}" type="slidenum">
              <a:rPr lang="en-GB" smtClean="0"/>
              <a:t>47</a:t>
            </a:fld>
            <a:endParaRPr lang="en-GB"/>
          </a:p>
        </p:txBody>
      </p:sp>
    </p:spTree>
    <p:extLst>
      <p:ext uri="{BB962C8B-B14F-4D97-AF65-F5344CB8AC3E}">
        <p14:creationId xmlns:p14="http://schemas.microsoft.com/office/powerpoint/2010/main" val="108842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48</a:t>
            </a:fld>
            <a:endParaRPr lang="en-GB"/>
          </a:p>
        </p:txBody>
      </p:sp>
    </p:spTree>
    <p:extLst>
      <p:ext uri="{BB962C8B-B14F-4D97-AF65-F5344CB8AC3E}">
        <p14:creationId xmlns:p14="http://schemas.microsoft.com/office/powerpoint/2010/main" val="711880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49</a:t>
            </a:fld>
            <a:endParaRPr lang="en-GB"/>
          </a:p>
        </p:txBody>
      </p:sp>
    </p:spTree>
    <p:extLst>
      <p:ext uri="{BB962C8B-B14F-4D97-AF65-F5344CB8AC3E}">
        <p14:creationId xmlns:p14="http://schemas.microsoft.com/office/powerpoint/2010/main" val="3777101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51</a:t>
            </a:fld>
            <a:endParaRPr lang="en-GB"/>
          </a:p>
        </p:txBody>
      </p:sp>
    </p:spTree>
    <p:extLst>
      <p:ext uri="{BB962C8B-B14F-4D97-AF65-F5344CB8AC3E}">
        <p14:creationId xmlns:p14="http://schemas.microsoft.com/office/powerpoint/2010/main" val="431808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52</a:t>
            </a:fld>
            <a:endParaRPr lang="en-GB"/>
          </a:p>
        </p:txBody>
      </p:sp>
    </p:spTree>
    <p:extLst>
      <p:ext uri="{BB962C8B-B14F-4D97-AF65-F5344CB8AC3E}">
        <p14:creationId xmlns:p14="http://schemas.microsoft.com/office/powerpoint/2010/main" val="2081950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42D9-BF7C-250E-3690-9FB2F5AA5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A0F60-A85B-9BEA-9CA8-F6B3DDB62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97EE3-C03A-39F1-638C-3BA19B6B69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626AD0-48CE-E9F6-0177-C1CC389E3454}"/>
              </a:ext>
            </a:extLst>
          </p:cNvPr>
          <p:cNvSpPr>
            <a:spLocks noGrp="1"/>
          </p:cNvSpPr>
          <p:nvPr>
            <p:ph type="sldNum" sz="quarter" idx="5"/>
          </p:nvPr>
        </p:nvSpPr>
        <p:spPr/>
        <p:txBody>
          <a:bodyPr/>
          <a:lstStyle/>
          <a:p>
            <a:fld id="{395652C4-8DDB-4486-9682-2F893AB472AD}" type="slidenum">
              <a:rPr lang="en-GB" smtClean="0"/>
              <a:t>53</a:t>
            </a:fld>
            <a:endParaRPr lang="en-GB"/>
          </a:p>
        </p:txBody>
      </p:sp>
    </p:spTree>
    <p:extLst>
      <p:ext uri="{BB962C8B-B14F-4D97-AF65-F5344CB8AC3E}">
        <p14:creationId xmlns:p14="http://schemas.microsoft.com/office/powerpoint/2010/main" val="2925454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DC8BA-7C99-04E4-9D42-C49AE32CB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2E719-E4D0-5267-5159-D74976B60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48CCE-E048-F532-0FB4-7806F47B7FA5}"/>
              </a:ext>
            </a:extLst>
          </p:cNvPr>
          <p:cNvSpPr>
            <a:spLocks noGrp="1"/>
          </p:cNvSpPr>
          <p:nvPr>
            <p:ph type="body" idx="1"/>
          </p:nvPr>
        </p:nvSpPr>
        <p:spPr/>
        <p:txBody>
          <a:bodyPr/>
          <a:lstStyle/>
          <a:p>
            <a:pPr defTabSz="924916">
              <a:defRPr/>
            </a:pPr>
            <a:endParaRPr lang="en-US"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E518E1A9-993B-B56E-D9AF-EBF254D28455}"/>
              </a:ext>
            </a:extLst>
          </p:cNvPr>
          <p:cNvSpPr>
            <a:spLocks noGrp="1"/>
          </p:cNvSpPr>
          <p:nvPr>
            <p:ph type="sldNum" sz="quarter" idx="5"/>
          </p:nvPr>
        </p:nvSpPr>
        <p:spPr/>
        <p:txBody>
          <a:bodyPr/>
          <a:lstStyle/>
          <a:p>
            <a:fld id="{395652C4-8DDB-4486-9682-2F893AB472AD}" type="slidenum">
              <a:rPr lang="en-GB" smtClean="0"/>
              <a:t>54</a:t>
            </a:fld>
            <a:endParaRPr lang="en-GB"/>
          </a:p>
        </p:txBody>
      </p:sp>
    </p:spTree>
    <p:extLst>
      <p:ext uri="{BB962C8B-B14F-4D97-AF65-F5344CB8AC3E}">
        <p14:creationId xmlns:p14="http://schemas.microsoft.com/office/powerpoint/2010/main" val="18543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21</a:t>
            </a:fld>
            <a:endParaRPr lang="en-GB"/>
          </a:p>
        </p:txBody>
      </p:sp>
    </p:spTree>
    <p:extLst>
      <p:ext uri="{BB962C8B-B14F-4D97-AF65-F5344CB8AC3E}">
        <p14:creationId xmlns:p14="http://schemas.microsoft.com/office/powerpoint/2010/main" val="292662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24</a:t>
            </a:fld>
            <a:endParaRPr lang="en-GB"/>
          </a:p>
        </p:txBody>
      </p:sp>
    </p:spTree>
    <p:extLst>
      <p:ext uri="{BB962C8B-B14F-4D97-AF65-F5344CB8AC3E}">
        <p14:creationId xmlns:p14="http://schemas.microsoft.com/office/powerpoint/2010/main" val="2305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B459-F44B-967C-3E1F-F6E226E05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F483A-1E82-8152-3269-3B9295C2F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7BC60-98AE-5645-4693-41630C455B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E3B15E-222D-1C74-D6AB-16DF65BF5ABD}"/>
              </a:ext>
            </a:extLst>
          </p:cNvPr>
          <p:cNvSpPr>
            <a:spLocks noGrp="1"/>
          </p:cNvSpPr>
          <p:nvPr>
            <p:ph type="sldNum" sz="quarter" idx="5"/>
          </p:nvPr>
        </p:nvSpPr>
        <p:spPr/>
        <p:txBody>
          <a:bodyPr/>
          <a:lstStyle/>
          <a:p>
            <a:fld id="{395652C4-8DDB-4486-9682-2F893AB472AD}" type="slidenum">
              <a:rPr lang="en-GB" smtClean="0"/>
              <a:t>25</a:t>
            </a:fld>
            <a:endParaRPr lang="en-GB"/>
          </a:p>
        </p:txBody>
      </p:sp>
    </p:spTree>
    <p:extLst>
      <p:ext uri="{BB962C8B-B14F-4D97-AF65-F5344CB8AC3E}">
        <p14:creationId xmlns:p14="http://schemas.microsoft.com/office/powerpoint/2010/main" val="260068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6AAE4-8A16-F954-24ED-FB9ADE453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99D1A-3D06-AD1C-1E3B-B50EEA7A3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B976B-92EA-E5E2-4498-43B14B794973}"/>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7B29410-A5AD-5E7B-842B-F2974F6E7DFA}"/>
              </a:ext>
            </a:extLst>
          </p:cNvPr>
          <p:cNvSpPr>
            <a:spLocks noGrp="1"/>
          </p:cNvSpPr>
          <p:nvPr>
            <p:ph type="sldNum" sz="quarter" idx="5"/>
          </p:nvPr>
        </p:nvSpPr>
        <p:spPr/>
        <p:txBody>
          <a:bodyPr/>
          <a:lstStyle/>
          <a:p>
            <a:fld id="{395652C4-8DDB-4486-9682-2F893AB472AD}" type="slidenum">
              <a:rPr lang="en-GB" smtClean="0"/>
              <a:t>26</a:t>
            </a:fld>
            <a:endParaRPr lang="en-GB"/>
          </a:p>
        </p:txBody>
      </p:sp>
    </p:spTree>
    <p:extLst>
      <p:ext uri="{BB962C8B-B14F-4D97-AF65-F5344CB8AC3E}">
        <p14:creationId xmlns:p14="http://schemas.microsoft.com/office/powerpoint/2010/main" val="10981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9C2A0-E913-A6A4-C717-E9E570A57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BC1B4-392C-A645-E47B-BAA63A245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BDFCD-37FC-E958-873B-9C44ED1BCCDF}"/>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16E8F1C-5693-4543-D7E6-8DF2AAB30CA5}"/>
              </a:ext>
            </a:extLst>
          </p:cNvPr>
          <p:cNvSpPr>
            <a:spLocks noGrp="1"/>
          </p:cNvSpPr>
          <p:nvPr>
            <p:ph type="sldNum" sz="quarter" idx="5"/>
          </p:nvPr>
        </p:nvSpPr>
        <p:spPr/>
        <p:txBody>
          <a:bodyPr/>
          <a:lstStyle/>
          <a:p>
            <a:fld id="{395652C4-8DDB-4486-9682-2F893AB472AD}" type="slidenum">
              <a:rPr lang="en-GB" smtClean="0"/>
              <a:t>27</a:t>
            </a:fld>
            <a:endParaRPr lang="en-GB"/>
          </a:p>
        </p:txBody>
      </p:sp>
    </p:spTree>
    <p:extLst>
      <p:ext uri="{BB962C8B-B14F-4D97-AF65-F5344CB8AC3E}">
        <p14:creationId xmlns:p14="http://schemas.microsoft.com/office/powerpoint/2010/main" val="318847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29</a:t>
            </a:fld>
            <a:endParaRPr lang="en-GB"/>
          </a:p>
        </p:txBody>
      </p:sp>
    </p:spTree>
    <p:extLst>
      <p:ext uri="{BB962C8B-B14F-4D97-AF65-F5344CB8AC3E}">
        <p14:creationId xmlns:p14="http://schemas.microsoft.com/office/powerpoint/2010/main" val="325130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30</a:t>
            </a:fld>
            <a:endParaRPr lang="en-GB"/>
          </a:p>
        </p:txBody>
      </p:sp>
    </p:spTree>
    <p:extLst>
      <p:ext uri="{BB962C8B-B14F-4D97-AF65-F5344CB8AC3E}">
        <p14:creationId xmlns:p14="http://schemas.microsoft.com/office/powerpoint/2010/main" val="2255173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dirty="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20490766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Generic cover with supergraphic_7">
    <p:bg>
      <p:bgPr>
        <a:solidFill>
          <a:schemeClr val="accent3"/>
        </a:solidFill>
        <a:effectLst/>
      </p:bgPr>
    </p:bg>
    <p:spTree>
      <p:nvGrpSpPr>
        <p:cNvPr id="1" name=""/>
        <p:cNvGrpSpPr/>
        <p:nvPr/>
      </p:nvGrpSpPr>
      <p:grpSpPr>
        <a:xfrm>
          <a:off x="0" y="0"/>
          <a:ext cx="0" cy="0"/>
          <a:chOff x="0" y="0"/>
          <a:chExt cx="0" cy="0"/>
        </a:xfrm>
      </p:grpSpPr>
      <p:pic>
        <p:nvPicPr>
          <p:cNvPr id="6" name="Picture 5" descr="A person looking up to the sky&#10;&#10;Description automatically generated">
            <a:extLst>
              <a:ext uri="{FF2B5EF4-FFF2-40B4-BE49-F238E27FC236}">
                <a16:creationId xmlns:a16="http://schemas.microsoft.com/office/drawing/2014/main" id="{1D259371-31E1-0130-2E5A-48D074406840}"/>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dirty="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26827776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Generic cover with supergraphic_7">
    <p:bg>
      <p:bgPr>
        <a:solidFill>
          <a:schemeClr val="accent3"/>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dirty="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218553384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a:lvl1pPr>
          </a:lstStyle>
          <a:p>
            <a:r>
              <a:rPr lang="en-US" noProof="0" dirty="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fld id="{5CA146E4-E261-4B48-B606-91F316C0F337}" type="datetimeFigureOut">
              <a:rPr lang="en-US" smtClean="0"/>
              <a:t>3/25/2026</a:t>
            </a:fld>
            <a:endParaRPr lang="en-US"/>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D9A4E768-910F-46C6-BD10-05F7A7244047}" type="slidenum">
              <a:rPr lang="en-US" smtClean="0"/>
              <a:t>‹#›</a:t>
            </a:fld>
            <a:endParaRPr lang="en-US"/>
          </a:p>
        </p:txBody>
      </p:sp>
      <p:sp>
        <p:nvSpPr>
          <p:cNvPr id="6" name="Text Placeholder 6">
            <a:extLst>
              <a:ext uri="{FF2B5EF4-FFF2-40B4-BE49-F238E27FC236}">
                <a16:creationId xmlns:a16="http://schemas.microsoft.com/office/drawing/2014/main" id="{74361FFC-8E96-EE12-9B5A-F30BC84A0A47}"/>
              </a:ext>
            </a:extLst>
          </p:cNvPr>
          <p:cNvSpPr>
            <a:spLocks noGrp="1"/>
          </p:cNvSpPr>
          <p:nvPr>
            <p:ph type="body" sz="quarter" idx="14"/>
          </p:nvPr>
        </p:nvSpPr>
        <p:spPr>
          <a:xfrm>
            <a:off x="305998" y="1268413"/>
            <a:ext cx="11581199"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9238398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noProof="0" dirty="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fld id="{5CA146E4-E261-4B48-B606-91F316C0F337}" type="datetimeFigureOut">
              <a:rPr lang="en-US" smtClean="0"/>
              <a:t>3/25/2026</a:t>
            </a:fld>
            <a:endParaRPr lang="en-US"/>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D9A4E768-910F-46C6-BD10-05F7A7244047}" type="slidenum">
              <a:rPr lang="en-US" smtClean="0"/>
              <a:t>‹#›</a:t>
            </a:fld>
            <a:endParaRPr lang="en-US"/>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1418458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5999" y="306000"/>
            <a:ext cx="11581200" cy="360000"/>
          </a:xfrm>
        </p:spPr>
        <p:txBody>
          <a:bodyPr/>
          <a:lstStyle>
            <a:lvl1pPr>
              <a:defRPr/>
            </a:lvl1pPr>
          </a:lstStyle>
          <a:p>
            <a:r>
              <a:rPr lang="en-US" noProof="0" dirty="0"/>
              <a:t>Agenda</a:t>
            </a:r>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305999" y="3688080"/>
            <a:ext cx="11581200" cy="2261870"/>
          </a:xfrm>
        </p:spPr>
        <p:txBody>
          <a:bodyPr numCol="2" spcCol="288000"/>
          <a:lstStyle>
            <a:lvl1pPr marL="271463" indent="-271463">
              <a:spcAft>
                <a:spcPts val="1200"/>
              </a:spcAft>
              <a:buClr>
                <a:schemeClr val="tx2"/>
              </a:buClr>
              <a:buFont typeface="+mj-lt"/>
              <a:buAutoNum type="arabicPeriod"/>
              <a:defRPr sz="18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noProof="0"/>
              <a:t>Click to edit Master text styles</a:t>
            </a:r>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0" y="1260000"/>
            <a:ext cx="12192000" cy="2160587"/>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6" name="Footer Placeholder 4">
            <a:extLst>
              <a:ext uri="{FF2B5EF4-FFF2-40B4-BE49-F238E27FC236}">
                <a16:creationId xmlns:a16="http://schemas.microsoft.com/office/drawing/2014/main" id="{303663BA-E9C1-01A6-B24F-0580859C78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0F5E29FC-9039-53D4-BFF3-69BACC2E73A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0" name="Date Placeholder 3">
            <a:extLst>
              <a:ext uri="{FF2B5EF4-FFF2-40B4-BE49-F238E27FC236}">
                <a16:creationId xmlns:a16="http://schemas.microsoft.com/office/drawing/2014/main" id="{C0F18BE8-FAF9-F6F2-1085-B00E5E90229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8753586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 supergraphic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Tree>
    <p:extLst>
      <p:ext uri="{BB962C8B-B14F-4D97-AF65-F5344CB8AC3E}">
        <p14:creationId xmlns:p14="http://schemas.microsoft.com/office/powerpoint/2010/main" val="121102317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Tree>
    <p:extLst>
      <p:ext uri="{BB962C8B-B14F-4D97-AF65-F5344CB8AC3E}">
        <p14:creationId xmlns:p14="http://schemas.microsoft.com/office/powerpoint/2010/main" val="35969517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vider - supergraphic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Tree>
    <p:extLst>
      <p:ext uri="{BB962C8B-B14F-4D97-AF65-F5344CB8AC3E}">
        <p14:creationId xmlns:p14="http://schemas.microsoft.com/office/powerpoint/2010/main" val="20153030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 picture layout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Tree>
    <p:extLst>
      <p:ext uri="{BB962C8B-B14F-4D97-AF65-F5344CB8AC3E}">
        <p14:creationId xmlns:p14="http://schemas.microsoft.com/office/powerpoint/2010/main" val="300609425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Tree>
    <p:extLst>
      <p:ext uri="{BB962C8B-B14F-4D97-AF65-F5344CB8AC3E}">
        <p14:creationId xmlns:p14="http://schemas.microsoft.com/office/powerpoint/2010/main" val="26330474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age - large fram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dirty="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221916763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 picture layout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Tree>
    <p:extLst>
      <p:ext uri="{BB962C8B-B14F-4D97-AF65-F5344CB8AC3E}">
        <p14:creationId xmlns:p14="http://schemas.microsoft.com/office/powerpoint/2010/main" val="61324861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vider - basic layou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lvl1p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lvl1pPr>
            <a:lvl2pPr>
              <a:defRPr sz="2400"/>
            </a:lvl2pPr>
            <a:lvl3pPr>
              <a:defRPr sz="2400"/>
            </a:lvl3pPr>
            <a:lvl4pPr>
              <a:defRPr sz="2400"/>
            </a:lvl4pPr>
            <a:lvl5pPr>
              <a:defRPr sz="2400"/>
            </a:lvl5pPr>
          </a:lstStyle>
          <a:p>
            <a:pPr lvl="0"/>
            <a:r>
              <a:rPr lang="en-US" noProof="0" dirty="0"/>
              <a:t>Section XX</a:t>
            </a:r>
          </a:p>
        </p:txBody>
      </p:sp>
    </p:spTree>
    <p:extLst>
      <p:ext uri="{BB962C8B-B14F-4D97-AF65-F5344CB8AC3E}">
        <p14:creationId xmlns:p14="http://schemas.microsoft.com/office/powerpoint/2010/main" val="375150405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dirty="0"/>
              <a:t>Section XX</a:t>
            </a:r>
          </a:p>
        </p:txBody>
      </p:sp>
    </p:spTree>
    <p:extLst>
      <p:ext uri="{BB962C8B-B14F-4D97-AF65-F5344CB8AC3E}">
        <p14:creationId xmlns:p14="http://schemas.microsoft.com/office/powerpoint/2010/main" val="32335965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ivider - basic layout - true blu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dirty="0"/>
              <a:t>Section XX</a:t>
            </a:r>
          </a:p>
        </p:txBody>
      </p:sp>
    </p:spTree>
    <p:extLst>
      <p:ext uri="{BB962C8B-B14F-4D97-AF65-F5344CB8AC3E}">
        <p14:creationId xmlns:p14="http://schemas.microsoft.com/office/powerpoint/2010/main" val="28048614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Footer Placeholder 4">
            <a:extLst>
              <a:ext uri="{FF2B5EF4-FFF2-40B4-BE49-F238E27FC236}">
                <a16:creationId xmlns:a16="http://schemas.microsoft.com/office/drawing/2014/main" id="{9B059810-75D6-FC37-0840-1C03E415C61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AE11DA95-C8F9-1229-7960-439A2563254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0" name="Date Placeholder 3">
            <a:extLst>
              <a:ext uri="{FF2B5EF4-FFF2-40B4-BE49-F238E27FC236}">
                <a16:creationId xmlns:a16="http://schemas.microsoft.com/office/drawing/2014/main" id="{04EFCDAA-A260-1D30-4D57-AC0303886BA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14342164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ernative conten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1999"/>
            <a:ext cx="11581200" cy="205836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3930364"/>
            <a:ext cx="12193200" cy="2019587"/>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6" name="Footer Placeholder 4">
            <a:extLst>
              <a:ext uri="{FF2B5EF4-FFF2-40B4-BE49-F238E27FC236}">
                <a16:creationId xmlns:a16="http://schemas.microsoft.com/office/drawing/2014/main" id="{EF33E5EC-F505-F130-9822-B117171C349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157892CE-5D7F-B684-EF3C-B936307D26E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2" name="Date Placeholder 3">
            <a:extLst>
              <a:ext uri="{FF2B5EF4-FFF2-40B4-BE49-F238E27FC236}">
                <a16:creationId xmlns:a16="http://schemas.microsoft.com/office/drawing/2014/main" id="{FF9E5A83-3496-D81F-8D3F-CCC80B5445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88858457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6" name="Footer Placeholder 4">
            <a:extLst>
              <a:ext uri="{FF2B5EF4-FFF2-40B4-BE49-F238E27FC236}">
                <a16:creationId xmlns:a16="http://schemas.microsoft.com/office/drawing/2014/main" id="{88987D76-4500-66B1-02AF-41D151E5BE5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B22E80F9-4058-7688-6166-6354BA30F76A}"/>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2" name="Date Placeholder 3">
            <a:extLst>
              <a:ext uri="{FF2B5EF4-FFF2-40B4-BE49-F238E27FC236}">
                <a16:creationId xmlns:a16="http://schemas.microsoft.com/office/drawing/2014/main" id="{5701119F-D9DF-3462-FFB1-BCBFE32F0A9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59788351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p:nvSpPr>
        <p:spPr>
          <a:xfrm>
            <a:off x="0" y="1260000"/>
            <a:ext cx="12192000" cy="2169000"/>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428355"/>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860355"/>
            <a:ext cx="11581200" cy="1370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4">
            <a:extLst>
              <a:ext uri="{FF2B5EF4-FFF2-40B4-BE49-F238E27FC236}">
                <a16:creationId xmlns:a16="http://schemas.microsoft.com/office/drawing/2014/main" id="{99F4D1E4-CD12-06AB-39B8-8AB10C4C358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2" name="Slide Number Placeholder 5">
            <a:extLst>
              <a:ext uri="{FF2B5EF4-FFF2-40B4-BE49-F238E27FC236}">
                <a16:creationId xmlns:a16="http://schemas.microsoft.com/office/drawing/2014/main" id="{97D39D32-5C11-9111-E101-953489B396A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3" name="Date Placeholder 3">
            <a:extLst>
              <a:ext uri="{FF2B5EF4-FFF2-40B4-BE49-F238E27FC236}">
                <a16:creationId xmlns:a16="http://schemas.microsoft.com/office/drawing/2014/main" id="{3C70087C-F26D-1EE6-6AA1-9C022617FCE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85606255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p:nvSpPr>
        <p:spPr>
          <a:xfrm>
            <a:off x="0" y="3429000"/>
            <a:ext cx="12192000" cy="25265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156864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4">
            <a:extLst>
              <a:ext uri="{FF2B5EF4-FFF2-40B4-BE49-F238E27FC236}">
                <a16:creationId xmlns:a16="http://schemas.microsoft.com/office/drawing/2014/main" id="{4F367CDA-715F-643B-8BB8-FC40F8729BB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2" name="Slide Number Placeholder 5">
            <a:extLst>
              <a:ext uri="{FF2B5EF4-FFF2-40B4-BE49-F238E27FC236}">
                <a16:creationId xmlns:a16="http://schemas.microsoft.com/office/drawing/2014/main" id="{36D607AC-AFF4-B4E2-C3FC-EEABABEC4CB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3" name="Date Placeholder 3">
            <a:extLst>
              <a:ext uri="{FF2B5EF4-FFF2-40B4-BE49-F238E27FC236}">
                <a16:creationId xmlns:a16="http://schemas.microsoft.com/office/drawing/2014/main" id="{268CD464-038B-FB7A-38C1-B8C845CF7F4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32346646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56484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3"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692000"/>
            <a:ext cx="56484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4">
            <a:extLst>
              <a:ext uri="{FF2B5EF4-FFF2-40B4-BE49-F238E27FC236}">
                <a16:creationId xmlns:a16="http://schemas.microsoft.com/office/drawing/2014/main" id="{990F8CEC-9EB8-B737-67D2-6706761075F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2" name="Slide Number Placeholder 5">
            <a:extLst>
              <a:ext uri="{FF2B5EF4-FFF2-40B4-BE49-F238E27FC236}">
                <a16:creationId xmlns:a16="http://schemas.microsoft.com/office/drawing/2014/main" id="{19D869A1-B2C0-0D83-882E-9A8D825EF125}"/>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3" name="Date Placeholder 3">
            <a:extLst>
              <a:ext uri="{FF2B5EF4-FFF2-40B4-BE49-F238E27FC236}">
                <a16:creationId xmlns:a16="http://schemas.microsoft.com/office/drawing/2014/main" id="{9DFBD64B-5922-1815-793B-32F77D92E09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8432033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Generic cover with supergraphic_7">
    <p:bg>
      <p:bgPr>
        <a:solidFill>
          <a:schemeClr val="tx2"/>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dirty="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18967058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8" name="Footer Placeholder 4">
            <a:extLst>
              <a:ext uri="{FF2B5EF4-FFF2-40B4-BE49-F238E27FC236}">
                <a16:creationId xmlns:a16="http://schemas.microsoft.com/office/drawing/2014/main" id="{252BEA7D-755F-5051-F9BA-E096B339D4A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5" name="Slide Number Placeholder 5">
            <a:extLst>
              <a:ext uri="{FF2B5EF4-FFF2-40B4-BE49-F238E27FC236}">
                <a16:creationId xmlns:a16="http://schemas.microsoft.com/office/drawing/2014/main" id="{E536738E-DF17-53B8-55D2-88C87B1F86A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7" name="Date Placeholder 3">
            <a:extLst>
              <a:ext uri="{FF2B5EF4-FFF2-40B4-BE49-F238E27FC236}">
                <a16:creationId xmlns:a16="http://schemas.microsoft.com/office/drawing/2014/main" id="{523F9A51-83F3-4455-BC51-7D23E9E81F9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65409595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8" name="Footer Placeholder 4">
            <a:extLst>
              <a:ext uri="{FF2B5EF4-FFF2-40B4-BE49-F238E27FC236}">
                <a16:creationId xmlns:a16="http://schemas.microsoft.com/office/drawing/2014/main" id="{0BB72B54-DF08-4EDA-E38C-69BA0016EE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5E873E80-DF18-EE8A-8ABE-732B042CC03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5" name="Date Placeholder 3">
            <a:extLst>
              <a:ext uri="{FF2B5EF4-FFF2-40B4-BE49-F238E27FC236}">
                <a16:creationId xmlns:a16="http://schemas.microsoft.com/office/drawing/2014/main" id="{F044A6FC-5F6B-C815-4573-33A36058C3F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41807167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5" name="Footer Placeholder 4">
            <a:extLst>
              <a:ext uri="{FF2B5EF4-FFF2-40B4-BE49-F238E27FC236}">
                <a16:creationId xmlns:a16="http://schemas.microsoft.com/office/drawing/2014/main" id="{1F82BD59-F208-22C4-8CC7-AB485A4B9B0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A379B036-21CB-903F-14D7-925C6CB943D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6" name="Date Placeholder 3">
            <a:extLst>
              <a:ext uri="{FF2B5EF4-FFF2-40B4-BE49-F238E27FC236}">
                <a16:creationId xmlns:a16="http://schemas.microsoft.com/office/drawing/2014/main" id="{DE571A18-10C1-1057-E565-04DAEA58B150}"/>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25429533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8" name="Footer Placeholder 4">
            <a:extLst>
              <a:ext uri="{FF2B5EF4-FFF2-40B4-BE49-F238E27FC236}">
                <a16:creationId xmlns:a16="http://schemas.microsoft.com/office/drawing/2014/main" id="{6E23CADA-821A-672D-3163-2213A3CE88E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5" name="Slide Number Placeholder 5">
            <a:extLst>
              <a:ext uri="{FF2B5EF4-FFF2-40B4-BE49-F238E27FC236}">
                <a16:creationId xmlns:a16="http://schemas.microsoft.com/office/drawing/2014/main" id="{BF6C2242-D542-24E6-0810-EADE2AD31C5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6" name="Date Placeholder 3">
            <a:extLst>
              <a:ext uri="{FF2B5EF4-FFF2-40B4-BE49-F238E27FC236}">
                <a16:creationId xmlns:a16="http://schemas.microsoft.com/office/drawing/2014/main" id="{BDEFE6C8-9367-FA36-F824-5B52EC70648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12949688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id="{D68993F7-779F-7E40-1B67-36630B14B4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33C69BA3-657C-FB39-17B2-BE1C9C4384D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5" name="Date Placeholder 3">
            <a:extLst>
              <a:ext uri="{FF2B5EF4-FFF2-40B4-BE49-F238E27FC236}">
                <a16:creationId xmlns:a16="http://schemas.microsoft.com/office/drawing/2014/main" id="{D38CBC36-2D09-B333-2FD8-A8ABBEC74E4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7613293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9" name="Footer Placeholder 4">
            <a:extLst>
              <a:ext uri="{FF2B5EF4-FFF2-40B4-BE49-F238E27FC236}">
                <a16:creationId xmlns:a16="http://schemas.microsoft.com/office/drawing/2014/main" id="{E9C0D843-611C-AEE2-7B25-5B8F77AFD25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20" name="Slide Number Placeholder 5">
            <a:extLst>
              <a:ext uri="{FF2B5EF4-FFF2-40B4-BE49-F238E27FC236}">
                <a16:creationId xmlns:a16="http://schemas.microsoft.com/office/drawing/2014/main" id="{A0359F69-68D4-0430-A743-9771F528752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1" name="Date Placeholder 3">
            <a:extLst>
              <a:ext uri="{FF2B5EF4-FFF2-40B4-BE49-F238E27FC236}">
                <a16:creationId xmlns:a16="http://schemas.microsoft.com/office/drawing/2014/main" id="{83DB13C1-EEB9-65C2-72E3-C9B97FD6B09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8833596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9" name="Footer Placeholder 4">
            <a:extLst>
              <a:ext uri="{FF2B5EF4-FFF2-40B4-BE49-F238E27FC236}">
                <a16:creationId xmlns:a16="http://schemas.microsoft.com/office/drawing/2014/main" id="{AC952033-E15C-2278-6329-4CBA9C75CF0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20" name="Slide Number Placeholder 5">
            <a:extLst>
              <a:ext uri="{FF2B5EF4-FFF2-40B4-BE49-F238E27FC236}">
                <a16:creationId xmlns:a16="http://schemas.microsoft.com/office/drawing/2014/main" id="{E938ED08-129F-9914-8A02-7E1C92FBA0B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1" name="Date Placeholder 3">
            <a:extLst>
              <a:ext uri="{FF2B5EF4-FFF2-40B4-BE49-F238E27FC236}">
                <a16:creationId xmlns:a16="http://schemas.microsoft.com/office/drawing/2014/main" id="{6B51DB8A-F86D-5188-E971-6A86BE74A43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04541829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15" name="Footer Placeholder 4">
            <a:extLst>
              <a:ext uri="{FF2B5EF4-FFF2-40B4-BE49-F238E27FC236}">
                <a16:creationId xmlns:a16="http://schemas.microsoft.com/office/drawing/2014/main" id="{270161F5-8754-23F8-6D5B-B17E6399880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6" name="Slide Number Placeholder 5">
            <a:extLst>
              <a:ext uri="{FF2B5EF4-FFF2-40B4-BE49-F238E27FC236}">
                <a16:creationId xmlns:a16="http://schemas.microsoft.com/office/drawing/2014/main" id="{C2695FF0-35A2-BFA3-6A01-97A850C715B5}"/>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7" name="Date Placeholder 3">
            <a:extLst>
              <a:ext uri="{FF2B5EF4-FFF2-40B4-BE49-F238E27FC236}">
                <a16:creationId xmlns:a16="http://schemas.microsoft.com/office/drawing/2014/main" id="{4D1F3A33-9CCB-B522-9B84-9305E382A7A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93555892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Footer Placeholder 4">
            <a:extLst>
              <a:ext uri="{FF2B5EF4-FFF2-40B4-BE49-F238E27FC236}">
                <a16:creationId xmlns:a16="http://schemas.microsoft.com/office/drawing/2014/main" id="{8ED79A0C-64A3-58CB-EE50-ECA8FCECBD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6" name="Slide Number Placeholder 5">
            <a:extLst>
              <a:ext uri="{FF2B5EF4-FFF2-40B4-BE49-F238E27FC236}">
                <a16:creationId xmlns:a16="http://schemas.microsoft.com/office/drawing/2014/main" id="{4DC27E1F-EE05-1406-572E-EA8B84B0F48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7" name="Date Placeholder 3">
            <a:extLst>
              <a:ext uri="{FF2B5EF4-FFF2-40B4-BE49-F238E27FC236}">
                <a16:creationId xmlns:a16="http://schemas.microsoft.com/office/drawing/2014/main" id="{4F019325-F72F-E079-7A94-8A8E192DC269}"/>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90762601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dirty="0"/>
              <a:t>Title</a:t>
            </a:r>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a:xfrm>
            <a:off x="1200036" y="6417000"/>
            <a:ext cx="6069127" cy="27000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a:xfrm>
            <a:off x="300037" y="6417000"/>
            <a:ext cx="900000" cy="270000"/>
          </a:xfrm>
          <a:prstGeom prst="rect">
            <a:avLst/>
          </a:prstGeom>
        </p:spPr>
        <p:txBody>
          <a:bodyPr/>
          <a:lstStyle/>
          <a:p>
            <a:fld id="{D9A4E768-910F-46C6-BD10-05F7A7244047}" type="slidenum">
              <a:rPr lang="en-US" smtClean="0"/>
              <a:t>‹#›</a:t>
            </a:fld>
            <a:endParaRPr lang="en-US"/>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9" name="Content Placeholder 10">
            <a:extLst>
              <a:ext uri="{FF2B5EF4-FFF2-40B4-BE49-F238E27FC236}">
                <a16:creationId xmlns:a16="http://schemas.microsoft.com/office/drawing/2014/main" id="{635868A0-C8FD-A3D7-C412-F83A19CD08B3}"/>
              </a:ext>
            </a:extLst>
          </p:cNvPr>
          <p:cNvSpPr>
            <a:spLocks noGrp="1"/>
          </p:cNvSpPr>
          <p:nvPr>
            <p:ph sz="quarter" idx="15"/>
          </p:nvPr>
        </p:nvSpPr>
        <p:spPr>
          <a:xfrm>
            <a:off x="305999" y="2592000"/>
            <a:ext cx="5648399"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1260000"/>
            <a:ext cx="5648400" cy="468995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0" name="Footer Placeholder 4">
            <a:extLst>
              <a:ext uri="{FF2B5EF4-FFF2-40B4-BE49-F238E27FC236}">
                <a16:creationId xmlns:a16="http://schemas.microsoft.com/office/drawing/2014/main" id="{B21D4792-FF37-C6D9-6EE2-5D320D2A9219}"/>
              </a:ext>
            </a:extLst>
          </p:cNvPr>
          <p:cNvSpPr txBox="1">
            <a:spLocks/>
          </p:cNvSpPr>
          <p:nvPr/>
        </p:nvSpPr>
        <p:spPr>
          <a:xfrm>
            <a:off x="1200037" y="6417000"/>
            <a:ext cx="4895964"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a:t>Title</a:t>
            </a:r>
          </a:p>
        </p:txBody>
      </p:sp>
      <p:sp>
        <p:nvSpPr>
          <p:cNvPr id="12" name="Slide Number Placeholder 5">
            <a:extLst>
              <a:ext uri="{FF2B5EF4-FFF2-40B4-BE49-F238E27FC236}">
                <a16:creationId xmlns:a16="http://schemas.microsoft.com/office/drawing/2014/main" id="{01593323-9A9A-3191-4F29-5E955FA2C3B5}"/>
              </a:ext>
            </a:extLst>
          </p:cNvPr>
          <p:cNvSpPr txBox="1">
            <a:spLocks/>
          </p:cNvSpPr>
          <p:nvPr/>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77E5AD66-EE47-95C9-88F8-52E8CDADBA29}"/>
              </a:ext>
            </a:extLst>
          </p:cNvPr>
          <p:cNvSpPr txBox="1">
            <a:spLocks/>
          </p:cNvSpPr>
          <p:nvPr/>
        </p:nvSpPr>
        <p:spPr>
          <a:xfrm>
            <a:off x="6237601" y="6417000"/>
            <a:ext cx="126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a:t>Date</a:t>
            </a:r>
          </a:p>
        </p:txBody>
      </p:sp>
    </p:spTree>
    <p:extLst>
      <p:ext uri="{BB962C8B-B14F-4D97-AF65-F5344CB8AC3E}">
        <p14:creationId xmlns:p14="http://schemas.microsoft.com/office/powerpoint/2010/main" val="42341364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variant - 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dirty="0"/>
              <a:t>Name, Date, Year</a:t>
            </a:r>
            <a:endParaRPr lang="en-GB" dirty="0"/>
          </a:p>
        </p:txBody>
      </p:sp>
      <p:pic>
        <p:nvPicPr>
          <p:cNvPr id="3" name="Picture 2" descr="Blue letters on a black background&#10;&#10;Description automatically generated">
            <a:extLst>
              <a:ext uri="{FF2B5EF4-FFF2-40B4-BE49-F238E27FC236}">
                <a16:creationId xmlns:a16="http://schemas.microsoft.com/office/drawing/2014/main" id="{C3CAA347-8EDA-E6FA-B076-B1818DCDB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99323109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304800"/>
            <a:ext cx="5648400" cy="564515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Footer Placeholder 4">
            <a:extLst>
              <a:ext uri="{FF2B5EF4-FFF2-40B4-BE49-F238E27FC236}">
                <a16:creationId xmlns:a16="http://schemas.microsoft.com/office/drawing/2014/main" id="{094D5A7D-16A7-37E5-715C-DF1DC5152C7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20E0B247-7CD4-755A-0FEB-D726B00E582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3" name="Date Placeholder 3">
            <a:extLst>
              <a:ext uri="{FF2B5EF4-FFF2-40B4-BE49-F238E27FC236}">
                <a16:creationId xmlns:a16="http://schemas.microsoft.com/office/drawing/2014/main" id="{219104CE-F85B-66A9-B531-B33D0E8381E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83298225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noProof="0"/>
              <a:t>Click icon to add picture</a:t>
            </a:r>
            <a:endParaRPr lang="en-US" noProof="0" dirty="0"/>
          </a:p>
        </p:txBody>
      </p:sp>
      <p:sp>
        <p:nvSpPr>
          <p:cNvPr id="10" name="Footer Placeholder 4">
            <a:extLst>
              <a:ext uri="{FF2B5EF4-FFF2-40B4-BE49-F238E27FC236}">
                <a16:creationId xmlns:a16="http://schemas.microsoft.com/office/drawing/2014/main" id="{925F152D-7EE1-3DA0-6B1B-B45D3702983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1" name="Slide Number Placeholder 5">
            <a:extLst>
              <a:ext uri="{FF2B5EF4-FFF2-40B4-BE49-F238E27FC236}">
                <a16:creationId xmlns:a16="http://schemas.microsoft.com/office/drawing/2014/main" id="{ED519130-316D-2693-42B1-4FF3B1C956A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3" name="Date Placeholder 3">
            <a:extLst>
              <a:ext uri="{FF2B5EF4-FFF2-40B4-BE49-F238E27FC236}">
                <a16:creationId xmlns:a16="http://schemas.microsoft.com/office/drawing/2014/main" id="{3BEF069C-BE51-04F9-20D4-9BF1DAC721F3}"/>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46996610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x block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Footer Placeholder 4">
            <a:extLst>
              <a:ext uri="{FF2B5EF4-FFF2-40B4-BE49-F238E27FC236}">
                <a16:creationId xmlns:a16="http://schemas.microsoft.com/office/drawing/2014/main" id="{AB4995A2-A6FE-E034-D996-0B7D5F4198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21" name="Slide Number Placeholder 5">
            <a:extLst>
              <a:ext uri="{FF2B5EF4-FFF2-40B4-BE49-F238E27FC236}">
                <a16:creationId xmlns:a16="http://schemas.microsoft.com/office/drawing/2014/main" id="{BED5DB04-6401-9280-DABB-80755A8CA3D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2" name="Date Placeholder 3">
            <a:extLst>
              <a:ext uri="{FF2B5EF4-FFF2-40B4-BE49-F238E27FC236}">
                <a16:creationId xmlns:a16="http://schemas.microsoft.com/office/drawing/2014/main" id="{3540EC4B-A463-25E7-7FE9-9C2DD138B02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403054758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x block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id="{86492039-151D-91F6-A74A-6E937BAE856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20" name="Slide Number Placeholder 5">
            <a:extLst>
              <a:ext uri="{FF2B5EF4-FFF2-40B4-BE49-F238E27FC236}">
                <a16:creationId xmlns:a16="http://schemas.microsoft.com/office/drawing/2014/main" id="{509D5275-2778-AA04-EDA0-9F763DC987E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1" name="Date Placeholder 3">
            <a:extLst>
              <a:ext uri="{FF2B5EF4-FFF2-40B4-BE49-F238E27FC236}">
                <a16:creationId xmlns:a16="http://schemas.microsoft.com/office/drawing/2014/main" id="{B152F02A-A769-49A2-6263-506D5D9291C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57411419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fld id="{5CA146E4-E261-4B48-B606-91F316C0F337}" type="datetimeFigureOut">
              <a:rPr lang="en-US" smtClean="0"/>
              <a:t>3/25/2026</a:t>
            </a:fld>
            <a:endParaRPr lang="en-US"/>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D9A4E768-910F-46C6-BD10-05F7A7244047}" type="slidenum">
              <a:rPr lang="en-US" smtClean="0"/>
              <a:t>‹#›</a:t>
            </a:fld>
            <a:endParaRPr lang="en-US"/>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noProof="0"/>
              <a:t>Click icon to add picture</a:t>
            </a:r>
            <a:endParaRPr lang="en-US" noProof="0" dirty="0"/>
          </a:p>
        </p:txBody>
      </p:sp>
    </p:spTree>
    <p:extLst>
      <p:ext uri="{BB962C8B-B14F-4D97-AF65-F5344CB8AC3E}">
        <p14:creationId xmlns:p14="http://schemas.microsoft.com/office/powerpoint/2010/main" val="365702739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hree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fld id="{5CA146E4-E261-4B48-B606-91F316C0F337}" type="datetimeFigureOut">
              <a:rPr lang="en-US" smtClean="0"/>
              <a:t>3/25/2026</a:t>
            </a:fld>
            <a:endParaRPr lang="en-US"/>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D9A4E768-910F-46C6-BD10-05F7A7244047}" type="slidenum">
              <a:rPr lang="en-US" smtClean="0"/>
              <a:t>‹#›</a:t>
            </a:fld>
            <a:endParaRPr lang="en-US"/>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Picture Placeholder 14">
            <a:extLst>
              <a:ext uri="{FF2B5EF4-FFF2-40B4-BE49-F238E27FC236}">
                <a16:creationId xmlns:a16="http://schemas.microsoft.com/office/drawing/2014/main" id="{F0581416-50E1-E82F-8528-2CE457CD0CB0}"/>
              </a:ext>
            </a:extLst>
          </p:cNvPr>
          <p:cNvSpPr>
            <a:spLocks noGrp="1"/>
          </p:cNvSpPr>
          <p:nvPr>
            <p:ph type="pic" sz="quarter" idx="24"/>
          </p:nvPr>
        </p:nvSpPr>
        <p:spPr>
          <a:xfrm>
            <a:off x="304801" y="10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8" name="Picture Placeholder 14">
            <a:extLst>
              <a:ext uri="{FF2B5EF4-FFF2-40B4-BE49-F238E27FC236}">
                <a16:creationId xmlns:a16="http://schemas.microsoft.com/office/drawing/2014/main" id="{5E2DCBAF-B731-246B-C848-100C8423D66B}"/>
              </a:ext>
            </a:extLst>
          </p:cNvPr>
          <p:cNvSpPr>
            <a:spLocks noGrp="1"/>
          </p:cNvSpPr>
          <p:nvPr>
            <p:ph type="pic" sz="quarter" idx="25"/>
          </p:nvPr>
        </p:nvSpPr>
        <p:spPr>
          <a:xfrm>
            <a:off x="4263584" y="10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5" name="Picture Placeholder 14">
            <a:extLst>
              <a:ext uri="{FF2B5EF4-FFF2-40B4-BE49-F238E27FC236}">
                <a16:creationId xmlns:a16="http://schemas.microsoft.com/office/drawing/2014/main" id="{DA4814D1-B27E-08F8-FDF9-168771E12799}"/>
              </a:ext>
            </a:extLst>
          </p:cNvPr>
          <p:cNvSpPr>
            <a:spLocks noGrp="1"/>
          </p:cNvSpPr>
          <p:nvPr>
            <p:ph type="pic" sz="quarter" idx="26"/>
          </p:nvPr>
        </p:nvSpPr>
        <p:spPr>
          <a:xfrm>
            <a:off x="8222367" y="1090800"/>
            <a:ext cx="502962" cy="504000"/>
          </a:xfrm>
        </p:spPr>
        <p:txBody>
          <a:bodyPr anchor="ctr"/>
          <a:lstStyle>
            <a:lvl1pPr marL="0" indent="0" algn="ctr">
              <a:buNone/>
              <a:defRPr sz="800"/>
            </a:lvl1pPr>
          </a:lstStyle>
          <a:p>
            <a:r>
              <a:rPr lang="en-US" noProof="0"/>
              <a:t>Click icon to add picture</a:t>
            </a:r>
            <a:endParaRPr lang="en-US" noProof="0" dirty="0"/>
          </a:p>
        </p:txBody>
      </p:sp>
    </p:spTree>
    <p:extLst>
      <p:ext uri="{BB962C8B-B14F-4D97-AF65-F5344CB8AC3E}">
        <p14:creationId xmlns:p14="http://schemas.microsoft.com/office/powerpoint/2010/main" val="350227312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our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7"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3831"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3832"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fld id="{5CA146E4-E261-4B48-B606-91F316C0F337}" type="datetimeFigureOut">
              <a:rPr lang="en-US" smtClean="0"/>
              <a:t>3/25/2026</a:t>
            </a:fld>
            <a:endParaRPr lang="en-US"/>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D9A4E768-910F-46C6-BD10-05F7A7244047}" type="slidenum">
              <a:rPr lang="en-US" smtClean="0"/>
              <a:t>‹#›</a:t>
            </a:fld>
            <a:endParaRPr lang="en-US"/>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849"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850"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386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3867"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15" name="Picture Placeholder 14">
            <a:extLst>
              <a:ext uri="{FF2B5EF4-FFF2-40B4-BE49-F238E27FC236}">
                <a16:creationId xmlns:a16="http://schemas.microsoft.com/office/drawing/2014/main" id="{386439A7-3822-1290-CAC9-BD96F35F8684}"/>
              </a:ext>
            </a:extLst>
          </p:cNvPr>
          <p:cNvSpPr>
            <a:spLocks noGrp="1"/>
          </p:cNvSpPr>
          <p:nvPr>
            <p:ph type="pic" sz="quarter" idx="24"/>
          </p:nvPr>
        </p:nvSpPr>
        <p:spPr>
          <a:xfrm>
            <a:off x="304800" y="19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6" name="Picture Placeholder 14">
            <a:extLst>
              <a:ext uri="{FF2B5EF4-FFF2-40B4-BE49-F238E27FC236}">
                <a16:creationId xmlns:a16="http://schemas.microsoft.com/office/drawing/2014/main" id="{8881FA82-625B-3A61-C9A7-4B9BB4F3F6E0}"/>
              </a:ext>
            </a:extLst>
          </p:cNvPr>
          <p:cNvSpPr>
            <a:spLocks noGrp="1"/>
          </p:cNvSpPr>
          <p:nvPr>
            <p:ph type="pic" sz="quarter" idx="25"/>
          </p:nvPr>
        </p:nvSpPr>
        <p:spPr>
          <a:xfrm>
            <a:off x="3231184" y="19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7" name="Picture Placeholder 14">
            <a:extLst>
              <a:ext uri="{FF2B5EF4-FFF2-40B4-BE49-F238E27FC236}">
                <a16:creationId xmlns:a16="http://schemas.microsoft.com/office/drawing/2014/main" id="{18288754-EC19-10D6-B558-74DB97EA1BE7}"/>
              </a:ext>
            </a:extLst>
          </p:cNvPr>
          <p:cNvSpPr>
            <a:spLocks noGrp="1"/>
          </p:cNvSpPr>
          <p:nvPr>
            <p:ph type="pic" sz="quarter" idx="28"/>
          </p:nvPr>
        </p:nvSpPr>
        <p:spPr>
          <a:xfrm>
            <a:off x="6157886" y="19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8" name="Picture Placeholder 14">
            <a:extLst>
              <a:ext uri="{FF2B5EF4-FFF2-40B4-BE49-F238E27FC236}">
                <a16:creationId xmlns:a16="http://schemas.microsoft.com/office/drawing/2014/main" id="{D44BD020-479D-FBFB-D346-B67666EB3AEE}"/>
              </a:ext>
            </a:extLst>
          </p:cNvPr>
          <p:cNvSpPr>
            <a:spLocks noGrp="1"/>
          </p:cNvSpPr>
          <p:nvPr>
            <p:ph type="pic" sz="quarter" idx="29"/>
          </p:nvPr>
        </p:nvSpPr>
        <p:spPr>
          <a:xfrm>
            <a:off x="9088687" y="1990800"/>
            <a:ext cx="502962" cy="504000"/>
          </a:xfrm>
        </p:spPr>
        <p:txBody>
          <a:bodyPr anchor="ctr"/>
          <a:lstStyle>
            <a:lvl1pPr marL="0" indent="0" algn="ctr">
              <a:buNone/>
              <a:defRPr sz="800"/>
            </a:lvl1pPr>
          </a:lstStyle>
          <a:p>
            <a:r>
              <a:rPr lang="en-US" noProof="0"/>
              <a:t>Click icon to add picture</a:t>
            </a:r>
            <a:endParaRPr lang="en-US" noProof="0" dirty="0"/>
          </a:p>
        </p:txBody>
      </p:sp>
    </p:spTree>
    <p:extLst>
      <p:ext uri="{BB962C8B-B14F-4D97-AF65-F5344CB8AC3E}">
        <p14:creationId xmlns:p14="http://schemas.microsoft.com/office/powerpoint/2010/main" val="258028270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ur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4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4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12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12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fld id="{5CA146E4-E261-4B48-B606-91F316C0F337}" type="datetimeFigureOut">
              <a:rPr lang="en-US" smtClean="0"/>
              <a:t>3/25/2026</a:t>
            </a:fld>
            <a:endParaRPr lang="en-US"/>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D9A4E768-910F-46C6-BD10-05F7A7244047}" type="slidenum">
              <a:rPr lang="en-US" smtClean="0"/>
              <a:t>‹#›</a:t>
            </a:fld>
            <a:endParaRPr lang="en-US"/>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0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0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4799"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48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Picture Placeholder 14">
            <a:extLst>
              <a:ext uri="{FF2B5EF4-FFF2-40B4-BE49-F238E27FC236}">
                <a16:creationId xmlns:a16="http://schemas.microsoft.com/office/drawing/2014/main" id="{FA82684E-299D-151D-AC01-7693B8AF2DFC}"/>
              </a:ext>
            </a:extLst>
          </p:cNvPr>
          <p:cNvSpPr>
            <a:spLocks noGrp="1"/>
          </p:cNvSpPr>
          <p:nvPr>
            <p:ph type="pic" sz="quarter" idx="24"/>
          </p:nvPr>
        </p:nvSpPr>
        <p:spPr>
          <a:xfrm>
            <a:off x="304800" y="10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6" name="Picture Placeholder 14">
            <a:extLst>
              <a:ext uri="{FF2B5EF4-FFF2-40B4-BE49-F238E27FC236}">
                <a16:creationId xmlns:a16="http://schemas.microsoft.com/office/drawing/2014/main" id="{9A680C2D-DE0C-2BE6-C4C1-167AED08BBA8}"/>
              </a:ext>
            </a:extLst>
          </p:cNvPr>
          <p:cNvSpPr>
            <a:spLocks noGrp="1"/>
          </p:cNvSpPr>
          <p:nvPr>
            <p:ph type="pic" sz="quarter" idx="25"/>
          </p:nvPr>
        </p:nvSpPr>
        <p:spPr>
          <a:xfrm>
            <a:off x="3231184" y="10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7" name="Picture Placeholder 14">
            <a:extLst>
              <a:ext uri="{FF2B5EF4-FFF2-40B4-BE49-F238E27FC236}">
                <a16:creationId xmlns:a16="http://schemas.microsoft.com/office/drawing/2014/main" id="{9DE299DF-DBF8-3F0A-5C70-620983CABF25}"/>
              </a:ext>
            </a:extLst>
          </p:cNvPr>
          <p:cNvSpPr>
            <a:spLocks noGrp="1"/>
          </p:cNvSpPr>
          <p:nvPr>
            <p:ph type="pic" sz="quarter" idx="28"/>
          </p:nvPr>
        </p:nvSpPr>
        <p:spPr>
          <a:xfrm>
            <a:off x="6157886" y="10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8" name="Picture Placeholder 14">
            <a:extLst>
              <a:ext uri="{FF2B5EF4-FFF2-40B4-BE49-F238E27FC236}">
                <a16:creationId xmlns:a16="http://schemas.microsoft.com/office/drawing/2014/main" id="{328CB566-8AC7-665C-FAB0-976D393A95D7}"/>
              </a:ext>
            </a:extLst>
          </p:cNvPr>
          <p:cNvSpPr>
            <a:spLocks noGrp="1"/>
          </p:cNvSpPr>
          <p:nvPr>
            <p:ph type="pic" sz="quarter" idx="29"/>
          </p:nvPr>
        </p:nvSpPr>
        <p:spPr>
          <a:xfrm>
            <a:off x="9088687" y="1090800"/>
            <a:ext cx="502962" cy="504000"/>
          </a:xfrm>
        </p:spPr>
        <p:txBody>
          <a:bodyPr anchor="ctr"/>
          <a:lstStyle>
            <a:lvl1pPr marL="0" indent="0" algn="ctr">
              <a:buNone/>
              <a:defRPr sz="800"/>
            </a:lvl1pPr>
          </a:lstStyle>
          <a:p>
            <a:r>
              <a:rPr lang="en-US" noProof="0"/>
              <a:t>Click icon to add picture</a:t>
            </a:r>
            <a:endParaRPr lang="en-US" noProof="0" dirty="0"/>
          </a:p>
        </p:txBody>
      </p:sp>
    </p:spTree>
    <p:extLst>
      <p:ext uri="{BB962C8B-B14F-4D97-AF65-F5344CB8AC3E}">
        <p14:creationId xmlns:p14="http://schemas.microsoft.com/office/powerpoint/2010/main" val="2341024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x block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259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2592000"/>
            <a:ext cx="3060000" cy="1255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fld id="{5CA146E4-E261-4B48-B606-91F316C0F337}" type="datetimeFigureOut">
              <a:rPr lang="en-US" smtClean="0"/>
              <a:t>3/25/2026</a:t>
            </a:fld>
            <a:endParaRPr lang="en-US"/>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D9A4E768-910F-46C6-BD10-05F7A7244047}" type="slidenum">
              <a:rPr lang="en-US" smtClean="0"/>
              <a:t>‹#›</a:t>
            </a:fld>
            <a:endParaRPr lang="en-US"/>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2592000"/>
            <a:ext cx="3060000" cy="1255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Picture Placeholder 14">
            <a:extLst>
              <a:ext uri="{FF2B5EF4-FFF2-40B4-BE49-F238E27FC236}">
                <a16:creationId xmlns:a16="http://schemas.microsoft.com/office/drawing/2014/main" id="{9591626B-58F0-DFE6-D291-D1F74A047BE7}"/>
              </a:ext>
            </a:extLst>
          </p:cNvPr>
          <p:cNvSpPr>
            <a:spLocks noGrp="1"/>
          </p:cNvSpPr>
          <p:nvPr>
            <p:ph type="pic" sz="quarter" idx="30"/>
          </p:nvPr>
        </p:nvSpPr>
        <p:spPr>
          <a:xfrm>
            <a:off x="304801" y="1991016"/>
            <a:ext cx="502962" cy="504000"/>
          </a:xfrm>
        </p:spPr>
        <p:txBody>
          <a:bodyPr anchor="ctr"/>
          <a:lstStyle>
            <a:lvl1pPr marL="0" indent="0" algn="ctr">
              <a:buNone/>
              <a:defRPr sz="800"/>
            </a:lvl1pPr>
          </a:lstStyle>
          <a:p>
            <a:r>
              <a:rPr lang="en-US" noProof="0"/>
              <a:t>Click icon to add picture</a:t>
            </a:r>
            <a:endParaRPr lang="en-US" noProof="0" dirty="0"/>
          </a:p>
        </p:txBody>
      </p:sp>
      <p:sp>
        <p:nvSpPr>
          <p:cNvPr id="21" name="Picture Placeholder 14">
            <a:extLst>
              <a:ext uri="{FF2B5EF4-FFF2-40B4-BE49-F238E27FC236}">
                <a16:creationId xmlns:a16="http://schemas.microsoft.com/office/drawing/2014/main" id="{419217D5-9389-E4D4-C7C1-076CA234E5B7}"/>
              </a:ext>
            </a:extLst>
          </p:cNvPr>
          <p:cNvSpPr>
            <a:spLocks noGrp="1"/>
          </p:cNvSpPr>
          <p:nvPr>
            <p:ph type="pic" sz="quarter" idx="31"/>
          </p:nvPr>
        </p:nvSpPr>
        <p:spPr>
          <a:xfrm>
            <a:off x="4263584" y="1991016"/>
            <a:ext cx="502962" cy="504000"/>
          </a:xfrm>
        </p:spPr>
        <p:txBody>
          <a:bodyPr anchor="ctr"/>
          <a:lstStyle>
            <a:lvl1pPr marL="0" indent="0" algn="ctr">
              <a:buNone/>
              <a:defRPr sz="800"/>
            </a:lvl1pPr>
          </a:lstStyle>
          <a:p>
            <a:r>
              <a:rPr lang="en-US" noProof="0"/>
              <a:t>Click icon to add picture</a:t>
            </a:r>
            <a:endParaRPr lang="en-US" noProof="0" dirty="0"/>
          </a:p>
        </p:txBody>
      </p:sp>
      <p:sp>
        <p:nvSpPr>
          <p:cNvPr id="22" name="Picture Placeholder 14">
            <a:extLst>
              <a:ext uri="{FF2B5EF4-FFF2-40B4-BE49-F238E27FC236}">
                <a16:creationId xmlns:a16="http://schemas.microsoft.com/office/drawing/2014/main" id="{ECD36A1E-7B2E-2134-533F-C023B8AFBE3A}"/>
              </a:ext>
            </a:extLst>
          </p:cNvPr>
          <p:cNvSpPr>
            <a:spLocks noGrp="1"/>
          </p:cNvSpPr>
          <p:nvPr>
            <p:ph type="pic" sz="quarter" idx="32"/>
          </p:nvPr>
        </p:nvSpPr>
        <p:spPr>
          <a:xfrm>
            <a:off x="8222367" y="1991016"/>
            <a:ext cx="502962" cy="504000"/>
          </a:xfrm>
        </p:spPr>
        <p:txBody>
          <a:bodyPr anchor="ctr"/>
          <a:lstStyle>
            <a:lvl1pPr marL="0" indent="0" algn="ctr">
              <a:buNone/>
              <a:defRPr sz="800"/>
            </a:lvl1pPr>
          </a:lstStyle>
          <a:p>
            <a:r>
              <a:rPr lang="en-US" noProof="0"/>
              <a:t>Click icon to add picture</a:t>
            </a:r>
            <a:endParaRPr lang="en-US" noProof="0" dirty="0"/>
          </a:p>
        </p:txBody>
      </p:sp>
      <p:sp>
        <p:nvSpPr>
          <p:cNvPr id="23" name="Picture Placeholder 14">
            <a:extLst>
              <a:ext uri="{FF2B5EF4-FFF2-40B4-BE49-F238E27FC236}">
                <a16:creationId xmlns:a16="http://schemas.microsoft.com/office/drawing/2014/main" id="{3AEC8FD1-28A6-3231-B7EC-2C76E3CBF03A}"/>
              </a:ext>
            </a:extLst>
          </p:cNvPr>
          <p:cNvSpPr>
            <a:spLocks noGrp="1"/>
          </p:cNvSpPr>
          <p:nvPr>
            <p:ph type="pic" sz="quarter" idx="33"/>
          </p:nvPr>
        </p:nvSpPr>
        <p:spPr>
          <a:xfrm>
            <a:off x="304801" y="3971016"/>
            <a:ext cx="502962" cy="504000"/>
          </a:xfrm>
        </p:spPr>
        <p:txBody>
          <a:bodyPr anchor="ctr"/>
          <a:lstStyle>
            <a:lvl1pPr marL="0" indent="0" algn="ctr">
              <a:buNone/>
              <a:defRPr sz="800"/>
            </a:lvl1pPr>
          </a:lstStyle>
          <a:p>
            <a:r>
              <a:rPr lang="en-US" noProof="0"/>
              <a:t>Click icon to add picture</a:t>
            </a:r>
            <a:endParaRPr lang="en-US" noProof="0" dirty="0"/>
          </a:p>
        </p:txBody>
      </p:sp>
      <p:sp>
        <p:nvSpPr>
          <p:cNvPr id="24" name="Picture Placeholder 14">
            <a:extLst>
              <a:ext uri="{FF2B5EF4-FFF2-40B4-BE49-F238E27FC236}">
                <a16:creationId xmlns:a16="http://schemas.microsoft.com/office/drawing/2014/main" id="{A67A67F9-C4E6-257B-32E3-A57F1190942C}"/>
              </a:ext>
            </a:extLst>
          </p:cNvPr>
          <p:cNvSpPr>
            <a:spLocks noGrp="1"/>
          </p:cNvSpPr>
          <p:nvPr>
            <p:ph type="pic" sz="quarter" idx="34"/>
          </p:nvPr>
        </p:nvSpPr>
        <p:spPr>
          <a:xfrm>
            <a:off x="4263584" y="3971016"/>
            <a:ext cx="502962" cy="504000"/>
          </a:xfrm>
        </p:spPr>
        <p:txBody>
          <a:bodyPr anchor="ctr"/>
          <a:lstStyle>
            <a:lvl1pPr marL="0" indent="0" algn="ctr">
              <a:buNone/>
              <a:defRPr sz="800"/>
            </a:lvl1pPr>
          </a:lstStyle>
          <a:p>
            <a:r>
              <a:rPr lang="en-US" noProof="0"/>
              <a:t>Click icon to add picture</a:t>
            </a:r>
            <a:endParaRPr lang="en-US" noProof="0" dirty="0"/>
          </a:p>
        </p:txBody>
      </p:sp>
      <p:sp>
        <p:nvSpPr>
          <p:cNvPr id="25" name="Picture Placeholder 14">
            <a:extLst>
              <a:ext uri="{FF2B5EF4-FFF2-40B4-BE49-F238E27FC236}">
                <a16:creationId xmlns:a16="http://schemas.microsoft.com/office/drawing/2014/main" id="{38AAB764-B8CC-20D4-676B-A928F053992B}"/>
              </a:ext>
            </a:extLst>
          </p:cNvPr>
          <p:cNvSpPr>
            <a:spLocks noGrp="1"/>
          </p:cNvSpPr>
          <p:nvPr>
            <p:ph type="pic" sz="quarter" idx="35"/>
          </p:nvPr>
        </p:nvSpPr>
        <p:spPr>
          <a:xfrm>
            <a:off x="8222367" y="3971016"/>
            <a:ext cx="502962" cy="504000"/>
          </a:xfrm>
        </p:spPr>
        <p:txBody>
          <a:bodyPr anchor="ctr"/>
          <a:lstStyle>
            <a:lvl1pPr marL="0" indent="0" algn="ctr">
              <a:buNone/>
              <a:defRPr sz="800"/>
            </a:lvl1pPr>
          </a:lstStyle>
          <a:p>
            <a:r>
              <a:rPr lang="en-US" noProof="0"/>
              <a:t>Click icon to add picture</a:t>
            </a:r>
            <a:endParaRPr lang="en-US" noProof="0" dirty="0"/>
          </a:p>
        </p:txBody>
      </p:sp>
    </p:spTree>
    <p:extLst>
      <p:ext uri="{BB962C8B-B14F-4D97-AF65-F5344CB8AC3E}">
        <p14:creationId xmlns:p14="http://schemas.microsoft.com/office/powerpoint/2010/main" val="89550958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ix block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fld id="{5CA146E4-E261-4B48-B606-91F316C0F337}" type="datetimeFigureOut">
              <a:rPr lang="en-US" smtClean="0"/>
              <a:t>3/25/2026</a:t>
            </a:fld>
            <a:endParaRPr lang="en-US"/>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D9A4E768-910F-46C6-BD10-05F7A7244047}" type="slidenum">
              <a:rPr lang="en-US" smtClean="0"/>
              <a:t>‹#›</a:t>
            </a:fld>
            <a:endParaRPr lang="en-US"/>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Picture Placeholder 14">
            <a:extLst>
              <a:ext uri="{FF2B5EF4-FFF2-40B4-BE49-F238E27FC236}">
                <a16:creationId xmlns:a16="http://schemas.microsoft.com/office/drawing/2014/main" id="{2BF23F95-2673-FE84-66E7-82097451E463}"/>
              </a:ext>
            </a:extLst>
          </p:cNvPr>
          <p:cNvSpPr>
            <a:spLocks noGrp="1"/>
          </p:cNvSpPr>
          <p:nvPr>
            <p:ph type="pic" sz="quarter" idx="30"/>
          </p:nvPr>
        </p:nvSpPr>
        <p:spPr>
          <a:xfrm>
            <a:off x="304801" y="10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20" name="Picture Placeholder 14">
            <a:extLst>
              <a:ext uri="{FF2B5EF4-FFF2-40B4-BE49-F238E27FC236}">
                <a16:creationId xmlns:a16="http://schemas.microsoft.com/office/drawing/2014/main" id="{C7CCFC2C-8E49-1CD8-E77D-05EC46161534}"/>
              </a:ext>
            </a:extLst>
          </p:cNvPr>
          <p:cNvSpPr>
            <a:spLocks noGrp="1"/>
          </p:cNvSpPr>
          <p:nvPr>
            <p:ph type="pic" sz="quarter" idx="31"/>
          </p:nvPr>
        </p:nvSpPr>
        <p:spPr>
          <a:xfrm>
            <a:off x="4263584" y="10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21" name="Picture Placeholder 14">
            <a:extLst>
              <a:ext uri="{FF2B5EF4-FFF2-40B4-BE49-F238E27FC236}">
                <a16:creationId xmlns:a16="http://schemas.microsoft.com/office/drawing/2014/main" id="{99383212-5E56-5076-CADC-AE74C2E23549}"/>
              </a:ext>
            </a:extLst>
          </p:cNvPr>
          <p:cNvSpPr>
            <a:spLocks noGrp="1"/>
          </p:cNvSpPr>
          <p:nvPr>
            <p:ph type="pic" sz="quarter" idx="32"/>
          </p:nvPr>
        </p:nvSpPr>
        <p:spPr>
          <a:xfrm>
            <a:off x="8222367" y="10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22" name="Picture Placeholder 14">
            <a:extLst>
              <a:ext uri="{FF2B5EF4-FFF2-40B4-BE49-F238E27FC236}">
                <a16:creationId xmlns:a16="http://schemas.microsoft.com/office/drawing/2014/main" id="{B23A623D-583C-7275-793F-72445CF17BC5}"/>
              </a:ext>
            </a:extLst>
          </p:cNvPr>
          <p:cNvSpPr>
            <a:spLocks noGrp="1"/>
          </p:cNvSpPr>
          <p:nvPr>
            <p:ph type="pic" sz="quarter" idx="33"/>
          </p:nvPr>
        </p:nvSpPr>
        <p:spPr>
          <a:xfrm>
            <a:off x="304801" y="3502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23" name="Picture Placeholder 14">
            <a:extLst>
              <a:ext uri="{FF2B5EF4-FFF2-40B4-BE49-F238E27FC236}">
                <a16:creationId xmlns:a16="http://schemas.microsoft.com/office/drawing/2014/main" id="{85ECF528-F4CD-11DE-C52B-74C6A0536CB6}"/>
              </a:ext>
            </a:extLst>
          </p:cNvPr>
          <p:cNvSpPr>
            <a:spLocks noGrp="1"/>
          </p:cNvSpPr>
          <p:nvPr>
            <p:ph type="pic" sz="quarter" idx="34"/>
          </p:nvPr>
        </p:nvSpPr>
        <p:spPr>
          <a:xfrm>
            <a:off x="4263584" y="3502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24" name="Picture Placeholder 14">
            <a:extLst>
              <a:ext uri="{FF2B5EF4-FFF2-40B4-BE49-F238E27FC236}">
                <a16:creationId xmlns:a16="http://schemas.microsoft.com/office/drawing/2014/main" id="{770DC091-DD84-E985-38FC-1D5ACA0845A1}"/>
              </a:ext>
            </a:extLst>
          </p:cNvPr>
          <p:cNvSpPr>
            <a:spLocks noGrp="1"/>
          </p:cNvSpPr>
          <p:nvPr>
            <p:ph type="pic" sz="quarter" idx="35"/>
          </p:nvPr>
        </p:nvSpPr>
        <p:spPr>
          <a:xfrm>
            <a:off x="8222367" y="3502800"/>
            <a:ext cx="502962" cy="504000"/>
          </a:xfrm>
        </p:spPr>
        <p:txBody>
          <a:bodyPr anchor="ctr"/>
          <a:lstStyle>
            <a:lvl1pPr marL="0" indent="0" algn="ctr">
              <a:buNone/>
              <a:defRPr sz="800"/>
            </a:lvl1pPr>
          </a:lstStyle>
          <a:p>
            <a:r>
              <a:rPr lang="en-US" noProof="0"/>
              <a:t>Click icon to add picture</a:t>
            </a:r>
            <a:endParaRPr lang="en-US" noProof="0" dirty="0"/>
          </a:p>
        </p:txBody>
      </p:sp>
    </p:spTree>
    <p:extLst>
      <p:ext uri="{BB962C8B-B14F-4D97-AF65-F5344CB8AC3E}">
        <p14:creationId xmlns:p14="http://schemas.microsoft.com/office/powerpoint/2010/main" val="1913432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variant - true blu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dirty="0"/>
              <a:t>Name, Date, Year</a:t>
            </a:r>
            <a:endParaRPr lang="en-GB" dirty="0"/>
          </a:p>
        </p:txBody>
      </p:sp>
      <p:pic>
        <p:nvPicPr>
          <p:cNvPr id="4" name="Picture 3">
            <a:extLst>
              <a:ext uri="{FF2B5EF4-FFF2-40B4-BE49-F238E27FC236}">
                <a16:creationId xmlns:a16="http://schemas.microsoft.com/office/drawing/2014/main" id="{088E5A72-05D0-F5DE-2AB4-779A716582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353176852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US" noProof="0"/>
              <a:t>Click to edit Master text styles</a:t>
            </a:r>
          </a:p>
        </p:txBody>
      </p:sp>
      <p:sp>
        <p:nvSpPr>
          <p:cNvPr id="6" name="Footer Placeholder 4">
            <a:extLst>
              <a:ext uri="{FF2B5EF4-FFF2-40B4-BE49-F238E27FC236}">
                <a16:creationId xmlns:a16="http://schemas.microsoft.com/office/drawing/2014/main" id="{816F2F9F-FE1F-C0EE-7E47-104DA4A46E8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180FF724-9881-411C-178F-AE3E9066742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9" name="Date Placeholder 3">
            <a:extLst>
              <a:ext uri="{FF2B5EF4-FFF2-40B4-BE49-F238E27FC236}">
                <a16:creationId xmlns:a16="http://schemas.microsoft.com/office/drawing/2014/main" id="{25EB55E5-3BB2-C20D-D2C4-1582485C35B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74651597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Picture Placeholder 7">
            <a:extLst>
              <a:ext uri="{FF2B5EF4-FFF2-40B4-BE49-F238E27FC236}">
                <a16:creationId xmlns:a16="http://schemas.microsoft.com/office/drawing/2014/main" id="{7AC093CF-9094-42B3-E644-4B1D722C8086}"/>
              </a:ext>
            </a:extLst>
          </p:cNvPr>
          <p:cNvSpPr>
            <a:spLocks noGrp="1"/>
          </p:cNvSpPr>
          <p:nvPr>
            <p:ph type="pic" sz="quarter" idx="14"/>
          </p:nvPr>
        </p:nvSpPr>
        <p:spPr>
          <a:xfrm>
            <a:off x="306000" y="1258889"/>
            <a:ext cx="5648400" cy="4691062"/>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p:nvPr>
        </p:nvSpPr>
        <p:spPr>
          <a:xfrm>
            <a:off x="6243563" y="1258888"/>
            <a:ext cx="5648400" cy="4691062"/>
          </a:xfrm>
        </p:spPr>
        <p:txBody>
          <a:bodyPr/>
          <a:lstStyle>
            <a:lvl1pPr marL="157163" indent="-157163">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Footer Placeholder 4">
            <a:extLst>
              <a:ext uri="{FF2B5EF4-FFF2-40B4-BE49-F238E27FC236}">
                <a16:creationId xmlns:a16="http://schemas.microsoft.com/office/drawing/2014/main" id="{C80AF953-B478-7206-B1DA-F9FCE66D6B9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35B598B2-12C2-59DD-F69E-2F79AB9875B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1" name="Date Placeholder 3">
            <a:extLst>
              <a:ext uri="{FF2B5EF4-FFF2-40B4-BE49-F238E27FC236}">
                <a16:creationId xmlns:a16="http://schemas.microsoft.com/office/drawing/2014/main" id="{CF15531E-E81D-0ADC-F861-26088F44C35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40167849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54644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dirty="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2" name="Footer Placeholder 4">
            <a:extLst>
              <a:ext uri="{FF2B5EF4-FFF2-40B4-BE49-F238E27FC236}">
                <a16:creationId xmlns:a16="http://schemas.microsoft.com/office/drawing/2014/main" id="{05E52449-9377-25BC-947B-12597A60041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43F6ADDE-66A9-D1EF-6733-3E5D0C7CFEB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4" name="Date Placeholder 3">
            <a:extLst>
              <a:ext uri="{FF2B5EF4-FFF2-40B4-BE49-F238E27FC236}">
                <a16:creationId xmlns:a16="http://schemas.microsoft.com/office/drawing/2014/main" id="{0C45069A-B8C8-FF02-1311-4E180C40E1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
        <p:nvSpPr>
          <p:cNvPr id="15" name="Footer Placeholder 4">
            <a:extLst>
              <a:ext uri="{FF2B5EF4-FFF2-40B4-BE49-F238E27FC236}">
                <a16:creationId xmlns:a16="http://schemas.microsoft.com/office/drawing/2014/main" id="{7B3D1193-D735-6630-8AB1-B763AE0F87B5}"/>
              </a:ext>
            </a:extLst>
          </p:cNvPr>
          <p:cNvSpPr txBox="1">
            <a:spLocks/>
          </p:cNvSpPr>
          <p:nvPr/>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a:t>
            </a:r>
            <a:r>
              <a:rPr lang="en-US" sz="700" noProof="0" dirty="0" err="1"/>
              <a:t>Forvis</a:t>
            </a:r>
            <a:r>
              <a:rPr lang="en-US" sz="700" noProof="0" dirty="0"/>
              <a:t> Mazars, LLP. All rights reserved.</a:t>
            </a:r>
          </a:p>
        </p:txBody>
      </p:sp>
    </p:spTree>
    <p:extLst>
      <p:ext uri="{BB962C8B-B14F-4D97-AF65-F5344CB8AC3E}">
        <p14:creationId xmlns:p14="http://schemas.microsoft.com/office/powerpoint/2010/main" val="301867721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lumns with right high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F930D-35CB-01D0-4761-E9A6692624F6}"/>
              </a:ext>
            </a:extLst>
          </p:cNvPr>
          <p:cNvSpPr/>
          <p:nvPr/>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32FAA43-049E-0EDB-73E3-7ED4429EAC21}"/>
              </a:ext>
            </a:extLst>
          </p:cNvPr>
          <p:cNvSpPr>
            <a:spLocks noGrp="1"/>
          </p:cNvSpPr>
          <p:nvPr>
            <p:ph type="title" hasCustomPrompt="1"/>
          </p:nvPr>
        </p:nvSpPr>
        <p:spPr>
          <a:xfrm>
            <a:off x="306000" y="306000"/>
            <a:ext cx="5648400" cy="360000"/>
          </a:xfrm>
        </p:spPr>
        <p:txBody>
          <a:bodyPr/>
          <a:lstStyle>
            <a:lvl1pPr>
              <a:defRPr/>
            </a:lvl1pPr>
          </a:lstStyle>
          <a:p>
            <a:r>
              <a:rPr lang="en-US" noProof="0" dirty="0"/>
              <a:t>Title</a:t>
            </a:r>
          </a:p>
        </p:txBody>
      </p:sp>
      <p:sp>
        <p:nvSpPr>
          <p:cNvPr id="6" name="Text Placeholder 6">
            <a:extLst>
              <a:ext uri="{FF2B5EF4-FFF2-40B4-BE49-F238E27FC236}">
                <a16:creationId xmlns:a16="http://schemas.microsoft.com/office/drawing/2014/main" id="{75F5A8C2-A4E5-0B25-09CD-E49B8737675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pic>
        <p:nvPicPr>
          <p:cNvPr id="8" name="Picture 7" descr="Blue letters on a black background&#10;&#10;Description automatically generated">
            <a:extLst>
              <a:ext uri="{FF2B5EF4-FFF2-40B4-BE49-F238E27FC236}">
                <a16:creationId xmlns:a16="http://schemas.microsoft.com/office/drawing/2014/main" id="{C31CD433-4D6D-8EAB-439A-3F97BE786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1" name="Content Placeholder 9">
            <a:extLst>
              <a:ext uri="{FF2B5EF4-FFF2-40B4-BE49-F238E27FC236}">
                <a16:creationId xmlns:a16="http://schemas.microsoft.com/office/drawing/2014/main" id="{92E247C2-C9E4-83C5-F04A-E5EA50CF0DAD}"/>
              </a:ext>
            </a:extLst>
          </p:cNvPr>
          <p:cNvSpPr>
            <a:spLocks noGrp="1"/>
          </p:cNvSpPr>
          <p:nvPr>
            <p:ph sz="quarter" idx="15"/>
          </p:nvPr>
        </p:nvSpPr>
        <p:spPr>
          <a:xfrm>
            <a:off x="7876131" y="1258888"/>
            <a:ext cx="4011069" cy="46910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a:extLst>
              <a:ext uri="{FF2B5EF4-FFF2-40B4-BE49-F238E27FC236}">
                <a16:creationId xmlns:a16="http://schemas.microsoft.com/office/drawing/2014/main" id="{DFC463AB-4BD2-49D5-767F-54FC8EA65B16}"/>
              </a:ext>
            </a:extLst>
          </p:cNvPr>
          <p:cNvSpPr>
            <a:spLocks noGrp="1"/>
          </p:cNvSpPr>
          <p:nvPr>
            <p:ph type="body" sz="quarter" idx="14" hasCustomPrompt="1"/>
          </p:nvPr>
        </p:nvSpPr>
        <p:spPr>
          <a:xfrm>
            <a:off x="305997" y="1260000"/>
            <a:ext cx="695840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5" name="Content Placeholder 10">
            <a:extLst>
              <a:ext uri="{FF2B5EF4-FFF2-40B4-BE49-F238E27FC236}">
                <a16:creationId xmlns:a16="http://schemas.microsoft.com/office/drawing/2014/main" id="{271815FF-0161-8C49-AB75-C04614AA1BB6}"/>
              </a:ext>
            </a:extLst>
          </p:cNvPr>
          <p:cNvSpPr>
            <a:spLocks noGrp="1"/>
          </p:cNvSpPr>
          <p:nvPr>
            <p:ph sz="quarter" idx="18"/>
          </p:nvPr>
        </p:nvSpPr>
        <p:spPr>
          <a:xfrm>
            <a:off x="305998" y="1692000"/>
            <a:ext cx="6958402"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Footer Placeholder 4">
            <a:extLst>
              <a:ext uri="{FF2B5EF4-FFF2-40B4-BE49-F238E27FC236}">
                <a16:creationId xmlns:a16="http://schemas.microsoft.com/office/drawing/2014/main" id="{2C382CE7-813C-CF83-950D-B8E054F65B68}"/>
              </a:ext>
            </a:extLst>
          </p:cNvPr>
          <p:cNvSpPr txBox="1">
            <a:spLocks/>
          </p:cNvSpPr>
          <p:nvPr/>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a:t>
            </a:r>
            <a:r>
              <a:rPr lang="en-US" sz="700" noProof="0" dirty="0" err="1"/>
              <a:t>Forvis</a:t>
            </a:r>
            <a:r>
              <a:rPr lang="en-US" sz="700" noProof="0" dirty="0"/>
              <a:t> Mazars, LLP. All rights reserved.</a:t>
            </a:r>
          </a:p>
        </p:txBody>
      </p:sp>
      <p:sp>
        <p:nvSpPr>
          <p:cNvPr id="10" name="Footer Placeholder 4">
            <a:extLst>
              <a:ext uri="{FF2B5EF4-FFF2-40B4-BE49-F238E27FC236}">
                <a16:creationId xmlns:a16="http://schemas.microsoft.com/office/drawing/2014/main" id="{2DCFD000-895F-6D7A-CD09-4F42E65C982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2" name="Slide Number Placeholder 5">
            <a:extLst>
              <a:ext uri="{FF2B5EF4-FFF2-40B4-BE49-F238E27FC236}">
                <a16:creationId xmlns:a16="http://schemas.microsoft.com/office/drawing/2014/main" id="{6BAB8353-272A-2B02-F881-CCC384F7BA6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3" name="Date Placeholder 3">
            <a:extLst>
              <a:ext uri="{FF2B5EF4-FFF2-40B4-BE49-F238E27FC236}">
                <a16:creationId xmlns:a16="http://schemas.microsoft.com/office/drawing/2014/main" id="{37E4F901-0212-CE0A-F877-400A3C63EF3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46223146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noProof="0" dirty="0"/>
              <a:t>Title</a:t>
            </a:r>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Footer Placeholder 4">
            <a:extLst>
              <a:ext uri="{FF2B5EF4-FFF2-40B4-BE49-F238E27FC236}">
                <a16:creationId xmlns:a16="http://schemas.microsoft.com/office/drawing/2014/main" id="{CAFCEDA5-C470-C44C-7CD4-E8F622CFE82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66489F12-1DCF-8249-DAC3-03C6551E1E0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9" name="Date Placeholder 3">
            <a:extLst>
              <a:ext uri="{FF2B5EF4-FFF2-40B4-BE49-F238E27FC236}">
                <a16:creationId xmlns:a16="http://schemas.microsoft.com/office/drawing/2014/main" id="{BD0B9AE3-9AE7-4AE6-0756-8068D04F6C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84857644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noProof="0" dirty="0"/>
              <a:t>Our team</a:t>
            </a:r>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noProof="0" dirty="0"/>
              <a:t>Name surname</a:t>
            </a:r>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noProof="0" dirty="0"/>
              <a:t>Job title</a:t>
            </a:r>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noProof="0" dirty="0"/>
              <a:t>Name surname</a:t>
            </a:r>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noProof="0" dirty="0"/>
              <a:t>Job title</a:t>
            </a:r>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noProof="0" dirty="0"/>
              <a:t>Name surname</a:t>
            </a:r>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noProof="0" dirty="0"/>
              <a:t>Job title</a:t>
            </a:r>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noProof="0" dirty="0"/>
              <a:t>Name surname</a:t>
            </a:r>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noProof="0" dirty="0"/>
              <a:t>Job title</a:t>
            </a:r>
          </a:p>
        </p:txBody>
      </p:sp>
      <p:sp>
        <p:nvSpPr>
          <p:cNvPr id="7" name="Footer Placeholder 4">
            <a:extLst>
              <a:ext uri="{FF2B5EF4-FFF2-40B4-BE49-F238E27FC236}">
                <a16:creationId xmlns:a16="http://schemas.microsoft.com/office/drawing/2014/main" id="{EE1DB583-BD87-141A-581A-65AD084D5B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43BEF7F3-FAA5-3B3B-894A-21DA2B118A0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9" name="Date Placeholder 3">
            <a:extLst>
              <a:ext uri="{FF2B5EF4-FFF2-40B4-BE49-F238E27FC236}">
                <a16:creationId xmlns:a16="http://schemas.microsoft.com/office/drawing/2014/main" id="{B44C9357-8F2E-17F1-0622-732F0D54C4A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53525233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am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Picture Placeholder 10">
            <a:extLst>
              <a:ext uri="{FF2B5EF4-FFF2-40B4-BE49-F238E27FC236}">
                <a16:creationId xmlns:a16="http://schemas.microsoft.com/office/drawing/2014/main" id="{4B40880E-2441-2036-7E0C-9AF61B5CE48A}"/>
              </a:ext>
            </a:extLst>
          </p:cNvPr>
          <p:cNvSpPr>
            <a:spLocks noGrp="1" noChangeAspect="1"/>
          </p:cNvSpPr>
          <p:nvPr>
            <p:ph type="pic" sz="quarter" idx="24"/>
          </p:nvPr>
        </p:nvSpPr>
        <p:spPr>
          <a:xfrm>
            <a:off x="306388" y="1909999"/>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noChangeAspect="1"/>
          </p:cNvSpPr>
          <p:nvPr>
            <p:ph type="pic" sz="quarter" idx="27"/>
          </p:nvPr>
        </p:nvSpPr>
        <p:spPr>
          <a:xfrm>
            <a:off x="306388" y="3263224"/>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noChangeAspect="1"/>
          </p:cNvSpPr>
          <p:nvPr>
            <p:ph type="pic" sz="quarter" idx="30"/>
          </p:nvPr>
        </p:nvSpPr>
        <p:spPr>
          <a:xfrm>
            <a:off x="306388" y="4616449"/>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noChangeAspect="1"/>
          </p:cNvSpPr>
          <p:nvPr>
            <p:ph type="pic" sz="quarter" idx="33"/>
          </p:nvPr>
        </p:nvSpPr>
        <p:spPr>
          <a:xfrm>
            <a:off x="6103938" y="1909999"/>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715010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7150100" y="2355729"/>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noChangeAspect="1"/>
          </p:cNvSpPr>
          <p:nvPr>
            <p:ph type="pic" sz="quarter" idx="36"/>
          </p:nvPr>
        </p:nvSpPr>
        <p:spPr>
          <a:xfrm>
            <a:off x="6103938" y="3263224"/>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715010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715010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noChangeAspect="1"/>
          </p:cNvSpPr>
          <p:nvPr>
            <p:ph type="pic" sz="quarter" idx="39"/>
          </p:nvPr>
        </p:nvSpPr>
        <p:spPr>
          <a:xfrm>
            <a:off x="6103938" y="4616449"/>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715010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715010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6" name="Footer Placeholder 4">
            <a:extLst>
              <a:ext uri="{FF2B5EF4-FFF2-40B4-BE49-F238E27FC236}">
                <a16:creationId xmlns:a16="http://schemas.microsoft.com/office/drawing/2014/main" id="{A1073B1F-9E58-C416-F841-BA23FC72C65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7" name="Slide Number Placeholder 5">
            <a:extLst>
              <a:ext uri="{FF2B5EF4-FFF2-40B4-BE49-F238E27FC236}">
                <a16:creationId xmlns:a16="http://schemas.microsoft.com/office/drawing/2014/main" id="{90822775-15E0-7C69-A3CB-2C72092D5CD0}"/>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0" name="Date Placeholder 3">
            <a:extLst>
              <a:ext uri="{FF2B5EF4-FFF2-40B4-BE49-F238E27FC236}">
                <a16:creationId xmlns:a16="http://schemas.microsoft.com/office/drawing/2014/main" id="{1E3A96DF-A0FD-7DCA-A096-3196C107D1F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874604816"/>
      </p:ext>
    </p:extLst>
  </p:cSld>
  <p:clrMapOvr>
    <a:masterClrMapping/>
  </p:clrMapOvr>
  <p:transition>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am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a:xfrm>
            <a:off x="300037" y="6417000"/>
            <a:ext cx="900000" cy="270000"/>
          </a:xfrm>
          <a:prstGeom prst="rect">
            <a:avLst/>
          </a:prstGeom>
        </p:spPr>
        <p:txBody>
          <a:bodyPr/>
          <a:lstStyle/>
          <a:p>
            <a:fld id="{D9A4E768-910F-46C6-BD10-05F7A7244047}" type="slidenum">
              <a:rPr lang="en-US" smtClean="0"/>
              <a:t>‹#›</a:t>
            </a:fld>
            <a:endParaRPr lang="en-US"/>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Picture Placeholder 10">
            <a:extLst>
              <a:ext uri="{FF2B5EF4-FFF2-40B4-BE49-F238E27FC236}">
                <a16:creationId xmlns:a16="http://schemas.microsoft.com/office/drawing/2014/main" id="{4B40880E-2441-2036-7E0C-9AF61B5CE48A}"/>
              </a:ext>
            </a:extLst>
          </p:cNvPr>
          <p:cNvSpPr>
            <a:spLocks noGrp="1" noChangeAspect="1"/>
          </p:cNvSpPr>
          <p:nvPr>
            <p:ph type="pic" sz="quarter" idx="24"/>
          </p:nvPr>
        </p:nvSpPr>
        <p:spPr>
          <a:xfrm>
            <a:off x="306388" y="1909999"/>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noChangeAspect="1"/>
          </p:cNvSpPr>
          <p:nvPr>
            <p:ph type="pic" sz="quarter" idx="27"/>
          </p:nvPr>
        </p:nvSpPr>
        <p:spPr>
          <a:xfrm>
            <a:off x="306388" y="3263224"/>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noChangeAspect="1"/>
          </p:cNvSpPr>
          <p:nvPr>
            <p:ph type="pic" sz="quarter" idx="30"/>
          </p:nvPr>
        </p:nvSpPr>
        <p:spPr>
          <a:xfrm>
            <a:off x="306388" y="4616449"/>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noChangeAspect="1"/>
          </p:cNvSpPr>
          <p:nvPr>
            <p:ph type="pic" sz="quarter" idx="33"/>
          </p:nvPr>
        </p:nvSpPr>
        <p:spPr>
          <a:xfrm>
            <a:off x="4153694" y="1909999"/>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5199856"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5199856"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noChangeAspect="1"/>
          </p:cNvSpPr>
          <p:nvPr>
            <p:ph type="pic" sz="quarter" idx="36"/>
          </p:nvPr>
        </p:nvSpPr>
        <p:spPr>
          <a:xfrm>
            <a:off x="4153694" y="3263224"/>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5199856"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5199856"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noChangeAspect="1"/>
          </p:cNvSpPr>
          <p:nvPr>
            <p:ph type="pic" sz="quarter" idx="39"/>
          </p:nvPr>
        </p:nvSpPr>
        <p:spPr>
          <a:xfrm>
            <a:off x="4153694" y="4616449"/>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5199856"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5199856"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6" name="Picture Placeholder 10">
            <a:extLst>
              <a:ext uri="{FF2B5EF4-FFF2-40B4-BE49-F238E27FC236}">
                <a16:creationId xmlns:a16="http://schemas.microsoft.com/office/drawing/2014/main" id="{D00DC641-42E9-0B66-3D72-9F709D811A21}"/>
              </a:ext>
            </a:extLst>
          </p:cNvPr>
          <p:cNvSpPr>
            <a:spLocks noGrp="1" noChangeAspect="1"/>
          </p:cNvSpPr>
          <p:nvPr>
            <p:ph type="pic" sz="quarter" idx="42"/>
          </p:nvPr>
        </p:nvSpPr>
        <p:spPr>
          <a:xfrm>
            <a:off x="8001001" y="1909999"/>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7" name="Text Placeholder 12">
            <a:extLst>
              <a:ext uri="{FF2B5EF4-FFF2-40B4-BE49-F238E27FC236}">
                <a16:creationId xmlns:a16="http://schemas.microsoft.com/office/drawing/2014/main" id="{4A1F38BA-66D9-41A9-F343-8B2F5D9A9AC4}"/>
              </a:ext>
            </a:extLst>
          </p:cNvPr>
          <p:cNvSpPr>
            <a:spLocks noGrp="1"/>
          </p:cNvSpPr>
          <p:nvPr>
            <p:ph type="body" sz="quarter" idx="43" hasCustomPrompt="1"/>
          </p:nvPr>
        </p:nvSpPr>
        <p:spPr>
          <a:xfrm>
            <a:off x="9047163"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10" name="Text Placeholder 12">
            <a:extLst>
              <a:ext uri="{FF2B5EF4-FFF2-40B4-BE49-F238E27FC236}">
                <a16:creationId xmlns:a16="http://schemas.microsoft.com/office/drawing/2014/main" id="{6AEB60AC-335C-9000-1BA5-FDB62E7A9EE0}"/>
              </a:ext>
            </a:extLst>
          </p:cNvPr>
          <p:cNvSpPr>
            <a:spLocks noGrp="1"/>
          </p:cNvSpPr>
          <p:nvPr>
            <p:ph type="body" sz="quarter" idx="44" hasCustomPrompt="1"/>
          </p:nvPr>
        </p:nvSpPr>
        <p:spPr>
          <a:xfrm>
            <a:off x="9047163"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12" name="Picture Placeholder 10">
            <a:extLst>
              <a:ext uri="{FF2B5EF4-FFF2-40B4-BE49-F238E27FC236}">
                <a16:creationId xmlns:a16="http://schemas.microsoft.com/office/drawing/2014/main" id="{E6F84F8C-66B2-BD9D-43C9-974D44F94EC1}"/>
              </a:ext>
            </a:extLst>
          </p:cNvPr>
          <p:cNvSpPr>
            <a:spLocks noGrp="1" noChangeAspect="1"/>
          </p:cNvSpPr>
          <p:nvPr>
            <p:ph type="pic" sz="quarter" idx="45"/>
          </p:nvPr>
        </p:nvSpPr>
        <p:spPr>
          <a:xfrm>
            <a:off x="8001001" y="3263224"/>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30" name="Text Placeholder 12">
            <a:extLst>
              <a:ext uri="{FF2B5EF4-FFF2-40B4-BE49-F238E27FC236}">
                <a16:creationId xmlns:a16="http://schemas.microsoft.com/office/drawing/2014/main" id="{0114D6F8-B9A3-ED71-9813-52BAF652A7B8}"/>
              </a:ext>
            </a:extLst>
          </p:cNvPr>
          <p:cNvSpPr>
            <a:spLocks noGrp="1"/>
          </p:cNvSpPr>
          <p:nvPr>
            <p:ph type="body" sz="quarter" idx="46" hasCustomPrompt="1"/>
          </p:nvPr>
        </p:nvSpPr>
        <p:spPr>
          <a:xfrm>
            <a:off x="9047163"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31" name="Text Placeholder 12">
            <a:extLst>
              <a:ext uri="{FF2B5EF4-FFF2-40B4-BE49-F238E27FC236}">
                <a16:creationId xmlns:a16="http://schemas.microsoft.com/office/drawing/2014/main" id="{39C04260-C8BE-71ED-EA47-703038E90683}"/>
              </a:ext>
            </a:extLst>
          </p:cNvPr>
          <p:cNvSpPr>
            <a:spLocks noGrp="1"/>
          </p:cNvSpPr>
          <p:nvPr>
            <p:ph type="body" sz="quarter" idx="47" hasCustomPrompt="1"/>
          </p:nvPr>
        </p:nvSpPr>
        <p:spPr>
          <a:xfrm>
            <a:off x="9047163"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32" name="Picture Placeholder 10">
            <a:extLst>
              <a:ext uri="{FF2B5EF4-FFF2-40B4-BE49-F238E27FC236}">
                <a16:creationId xmlns:a16="http://schemas.microsoft.com/office/drawing/2014/main" id="{944BF7B4-5DAC-1321-A9A6-C9816D8B397D}"/>
              </a:ext>
            </a:extLst>
          </p:cNvPr>
          <p:cNvSpPr>
            <a:spLocks noGrp="1" noChangeAspect="1"/>
          </p:cNvSpPr>
          <p:nvPr>
            <p:ph type="pic" sz="quarter" idx="48"/>
          </p:nvPr>
        </p:nvSpPr>
        <p:spPr>
          <a:xfrm>
            <a:off x="8001001" y="4616449"/>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33" name="Text Placeholder 12">
            <a:extLst>
              <a:ext uri="{FF2B5EF4-FFF2-40B4-BE49-F238E27FC236}">
                <a16:creationId xmlns:a16="http://schemas.microsoft.com/office/drawing/2014/main" id="{11F34BF6-57E4-2668-8C65-E480F3A59139}"/>
              </a:ext>
            </a:extLst>
          </p:cNvPr>
          <p:cNvSpPr>
            <a:spLocks noGrp="1"/>
          </p:cNvSpPr>
          <p:nvPr>
            <p:ph type="body" sz="quarter" idx="49" hasCustomPrompt="1"/>
          </p:nvPr>
        </p:nvSpPr>
        <p:spPr>
          <a:xfrm>
            <a:off x="9047163"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34" name="Text Placeholder 12">
            <a:extLst>
              <a:ext uri="{FF2B5EF4-FFF2-40B4-BE49-F238E27FC236}">
                <a16:creationId xmlns:a16="http://schemas.microsoft.com/office/drawing/2014/main" id="{8623A0F5-2495-FFA9-60F0-C91A0FF02736}"/>
              </a:ext>
            </a:extLst>
          </p:cNvPr>
          <p:cNvSpPr>
            <a:spLocks noGrp="1"/>
          </p:cNvSpPr>
          <p:nvPr>
            <p:ph type="body" sz="quarter" idx="50" hasCustomPrompt="1"/>
          </p:nvPr>
        </p:nvSpPr>
        <p:spPr>
          <a:xfrm>
            <a:off x="9047163"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35" name="Footer Placeholder 4">
            <a:extLst>
              <a:ext uri="{FF2B5EF4-FFF2-40B4-BE49-F238E27FC236}">
                <a16:creationId xmlns:a16="http://schemas.microsoft.com/office/drawing/2014/main" id="{21B39BF6-CEBC-E7EF-DC01-7AB67F49FC4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36" name="Slide Number Placeholder 5">
            <a:extLst>
              <a:ext uri="{FF2B5EF4-FFF2-40B4-BE49-F238E27FC236}">
                <a16:creationId xmlns:a16="http://schemas.microsoft.com/office/drawing/2014/main" id="{470D5808-CBDA-E504-FC55-ADA9B7B9C200}"/>
              </a:ext>
            </a:extLst>
          </p:cNvPr>
          <p:cNvSpPr txBox="1">
            <a:spLocks/>
          </p:cNvSpPr>
          <p:nvPr/>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dirty="0"/>
          </a:p>
        </p:txBody>
      </p:sp>
      <p:sp>
        <p:nvSpPr>
          <p:cNvPr id="37" name="Date Placeholder 3">
            <a:extLst>
              <a:ext uri="{FF2B5EF4-FFF2-40B4-BE49-F238E27FC236}">
                <a16:creationId xmlns:a16="http://schemas.microsoft.com/office/drawing/2014/main" id="{ABFEDE30-C751-8AE6-C6C3-4DAFB147F0B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14187072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dirty="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4">
            <a:extLst>
              <a:ext uri="{FF2B5EF4-FFF2-40B4-BE49-F238E27FC236}">
                <a16:creationId xmlns:a16="http://schemas.microsoft.com/office/drawing/2014/main" id="{E0635FE1-4BEF-AB61-CB3D-3ADD789596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A074C777-8314-3F1B-DC80-5A2662AFB82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3" name="Date Placeholder 3">
            <a:extLst>
              <a:ext uri="{FF2B5EF4-FFF2-40B4-BE49-F238E27FC236}">
                <a16:creationId xmlns:a16="http://schemas.microsoft.com/office/drawing/2014/main" id="{93F2EB3E-45F7-8452-1894-68DACED188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15686806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wo biography ent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dirty="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p:nvCxnSpPr>
        <p:spPr>
          <a:xfrm>
            <a:off x="1352550" y="193680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Email</a:t>
            </a:r>
          </a:p>
        </p:txBody>
      </p:sp>
      <p:sp>
        <p:nvSpPr>
          <p:cNvPr id="17" name="Picture Placeholder 10">
            <a:extLst>
              <a:ext uri="{FF2B5EF4-FFF2-40B4-BE49-F238E27FC236}">
                <a16:creationId xmlns:a16="http://schemas.microsoft.com/office/drawing/2014/main" id="{60516244-1DBC-D2C0-E79A-2036911E6A1C}"/>
              </a:ext>
            </a:extLst>
          </p:cNvPr>
          <p:cNvSpPr>
            <a:spLocks noGrp="1" noChangeAspect="1"/>
          </p:cNvSpPr>
          <p:nvPr>
            <p:ph type="pic" sz="quarter" idx="30"/>
          </p:nvPr>
        </p:nvSpPr>
        <p:spPr>
          <a:xfrm>
            <a:off x="306388" y="3429000"/>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AB1D6DF6-094C-A16E-2F7A-A1C6CB8F41F2}"/>
              </a:ext>
            </a:extLst>
          </p:cNvPr>
          <p:cNvCxnSpPr>
            <a:cxnSpLocks/>
          </p:cNvCxnSpPr>
          <p:nvPr/>
        </p:nvCxnSpPr>
        <p:spPr>
          <a:xfrm>
            <a:off x="1352550" y="409361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CB2B9431-F5DF-5DA9-8F28-87EA404B4558}"/>
              </a:ext>
            </a:extLst>
          </p:cNvPr>
          <p:cNvSpPr>
            <a:spLocks noGrp="1"/>
          </p:cNvSpPr>
          <p:nvPr>
            <p:ph type="body" sz="quarter" idx="31" hasCustomPrompt="1"/>
          </p:nvPr>
        </p:nvSpPr>
        <p:spPr>
          <a:xfrm>
            <a:off x="1352550" y="3429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20" name="Text Placeholder 12">
            <a:extLst>
              <a:ext uri="{FF2B5EF4-FFF2-40B4-BE49-F238E27FC236}">
                <a16:creationId xmlns:a16="http://schemas.microsoft.com/office/drawing/2014/main" id="{53D504FF-41D7-B6F6-EFCE-1116741BC39E}"/>
              </a:ext>
            </a:extLst>
          </p:cNvPr>
          <p:cNvSpPr>
            <a:spLocks noGrp="1"/>
          </p:cNvSpPr>
          <p:nvPr>
            <p:ph type="body" sz="quarter" idx="32" hasCustomPrompt="1"/>
          </p:nvPr>
        </p:nvSpPr>
        <p:spPr>
          <a:xfrm>
            <a:off x="1352550" y="371475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21" name="Text Placeholder 12">
            <a:extLst>
              <a:ext uri="{FF2B5EF4-FFF2-40B4-BE49-F238E27FC236}">
                <a16:creationId xmlns:a16="http://schemas.microsoft.com/office/drawing/2014/main" id="{766077F0-210D-1948-4394-89AFAA99C635}"/>
              </a:ext>
            </a:extLst>
          </p:cNvPr>
          <p:cNvSpPr>
            <a:spLocks noGrp="1"/>
          </p:cNvSpPr>
          <p:nvPr>
            <p:ph type="body" sz="quarter" idx="33" hasCustomPrompt="1"/>
          </p:nvPr>
        </p:nvSpPr>
        <p:spPr>
          <a:xfrm>
            <a:off x="6238184" y="3429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Telephone</a:t>
            </a:r>
          </a:p>
        </p:txBody>
      </p:sp>
      <p:sp>
        <p:nvSpPr>
          <p:cNvPr id="22" name="Text Placeholder 12">
            <a:extLst>
              <a:ext uri="{FF2B5EF4-FFF2-40B4-BE49-F238E27FC236}">
                <a16:creationId xmlns:a16="http://schemas.microsoft.com/office/drawing/2014/main" id="{04BC109F-D899-2BA8-FAF6-5B3365784465}"/>
              </a:ext>
            </a:extLst>
          </p:cNvPr>
          <p:cNvSpPr>
            <a:spLocks noGrp="1"/>
          </p:cNvSpPr>
          <p:nvPr>
            <p:ph type="body" sz="quarter" idx="34" hasCustomPrompt="1"/>
          </p:nvPr>
        </p:nvSpPr>
        <p:spPr>
          <a:xfrm>
            <a:off x="6238184" y="371475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Email</a:t>
            </a:r>
          </a:p>
        </p:txBody>
      </p:sp>
      <p:sp>
        <p:nvSpPr>
          <p:cNvPr id="8" name="Text Placeholder 24">
            <a:extLst>
              <a:ext uri="{FF2B5EF4-FFF2-40B4-BE49-F238E27FC236}">
                <a16:creationId xmlns:a16="http://schemas.microsoft.com/office/drawing/2014/main" id="{60BBA0CC-565F-00AD-0199-A9F5D1822FD4}"/>
              </a:ext>
            </a:extLst>
          </p:cNvPr>
          <p:cNvSpPr>
            <a:spLocks noGrp="1"/>
          </p:cNvSpPr>
          <p:nvPr>
            <p:ph type="body" sz="quarter" idx="29"/>
          </p:nvPr>
        </p:nvSpPr>
        <p:spPr>
          <a:xfrm>
            <a:off x="1352550" y="2051999"/>
            <a:ext cx="10533063" cy="11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24">
            <a:extLst>
              <a:ext uri="{FF2B5EF4-FFF2-40B4-BE49-F238E27FC236}">
                <a16:creationId xmlns:a16="http://schemas.microsoft.com/office/drawing/2014/main" id="{66EC383C-ED58-904B-F5C3-4F1400A59B4B}"/>
              </a:ext>
            </a:extLst>
          </p:cNvPr>
          <p:cNvSpPr>
            <a:spLocks noGrp="1"/>
          </p:cNvSpPr>
          <p:nvPr>
            <p:ph type="body" sz="quarter" idx="35"/>
          </p:nvPr>
        </p:nvSpPr>
        <p:spPr>
          <a:xfrm>
            <a:off x="1352550" y="4217985"/>
            <a:ext cx="10533063" cy="11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Footer Placeholder 4">
            <a:extLst>
              <a:ext uri="{FF2B5EF4-FFF2-40B4-BE49-F238E27FC236}">
                <a16:creationId xmlns:a16="http://schemas.microsoft.com/office/drawing/2014/main" id="{BF537CD1-2D3C-56D4-3FBA-7820C619C8D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6" name="Slide Number Placeholder 5">
            <a:extLst>
              <a:ext uri="{FF2B5EF4-FFF2-40B4-BE49-F238E27FC236}">
                <a16:creationId xmlns:a16="http://schemas.microsoft.com/office/drawing/2014/main" id="{9DA5FFFE-3BBD-5D54-603D-579C2A6A439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3" name="Date Placeholder 3">
            <a:extLst>
              <a:ext uri="{FF2B5EF4-FFF2-40B4-BE49-F238E27FC236}">
                <a16:creationId xmlns:a16="http://schemas.microsoft.com/office/drawing/2014/main" id="{ED819B05-9363-6516-1B6E-3E24E05FC389}"/>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2763498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eneric cover with supergraphic_1">
    <p:spTree>
      <p:nvGrpSpPr>
        <p:cNvPr id="1" name=""/>
        <p:cNvGrpSpPr/>
        <p:nvPr/>
      </p:nvGrpSpPr>
      <p:grpSpPr>
        <a:xfrm>
          <a:off x="0" y="0"/>
          <a:ext cx="0" cy="0"/>
          <a:chOff x="0" y="0"/>
          <a:chExt cx="0" cy="0"/>
        </a:xfrm>
      </p:grpSpPr>
      <p:pic>
        <p:nvPicPr>
          <p:cNvPr id="7" name="Picture 6" descr="A city skyline at night&#10;&#10;Description automatically generated">
            <a:extLst>
              <a:ext uri="{FF2B5EF4-FFF2-40B4-BE49-F238E27FC236}">
                <a16:creationId xmlns:a16="http://schemas.microsoft.com/office/drawing/2014/main" id="{378B7AD8-4B2C-C178-8F79-762B377839E5}"/>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p:nvSpPr>
        <p:spPr>
          <a:xfrm>
            <a:off x="173496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dirty="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6309946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dirty="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noProof="0" dirty="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noProof="0" dirty="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9" name="Footer Placeholder 4">
            <a:extLst>
              <a:ext uri="{FF2B5EF4-FFF2-40B4-BE49-F238E27FC236}">
                <a16:creationId xmlns:a16="http://schemas.microsoft.com/office/drawing/2014/main" id="{DA37A3DC-6F95-5C1B-9DE5-AFA6760C410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5" name="Slide Number Placeholder 5">
            <a:extLst>
              <a:ext uri="{FF2B5EF4-FFF2-40B4-BE49-F238E27FC236}">
                <a16:creationId xmlns:a16="http://schemas.microsoft.com/office/drawing/2014/main" id="{B95E9921-7F3E-B3AF-DE54-FCFCBEC3FB7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6" name="Date Placeholder 3">
            <a:extLst>
              <a:ext uri="{FF2B5EF4-FFF2-40B4-BE49-F238E27FC236}">
                <a16:creationId xmlns:a16="http://schemas.microsoft.com/office/drawing/2014/main" id="{9223778D-2C79-2049-C0BA-AC8A38DAD6B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50753180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dirty="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3358495" y="2012973"/>
            <a:ext cx="540000" cy="540000"/>
          </a:xfrm>
        </p:spPr>
        <p:txBody>
          <a:bodyPr/>
          <a:lstStyle>
            <a:lvl1pPr marL="0" indent="0" algn="ctr">
              <a:buNone/>
              <a:defRPr sz="3600" b="1">
                <a:solidFill>
                  <a:schemeClr val="bg1">
                    <a:lumMod val="85000"/>
                  </a:schemeClr>
                </a:solidFill>
              </a:defRPr>
            </a:lvl1pPr>
          </a:lstStyle>
          <a:p>
            <a:pPr lvl="0"/>
            <a:r>
              <a:rPr lang="en-US" noProof="0" dirty="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3628495"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6404957" y="2012973"/>
            <a:ext cx="540000" cy="540000"/>
          </a:xfrm>
        </p:spPr>
        <p:txBody>
          <a:bodyPr/>
          <a:lstStyle>
            <a:lvl1pPr marL="0" indent="0" algn="ctr">
              <a:buNone/>
              <a:defRPr sz="3600" b="1">
                <a:solidFill>
                  <a:schemeClr val="bg1">
                    <a:lumMod val="85000"/>
                  </a:schemeClr>
                </a:solidFill>
              </a:defRPr>
            </a:lvl1pPr>
          </a:lstStyle>
          <a:p>
            <a:pPr lvl="0"/>
            <a:r>
              <a:rPr lang="en-US" noProof="0" dirty="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6674957"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3628495"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6680727"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9462960" y="2012973"/>
            <a:ext cx="540000" cy="540000"/>
          </a:xfrm>
        </p:spPr>
        <p:txBody>
          <a:bodyPr/>
          <a:lstStyle>
            <a:lvl1pPr marL="0" indent="0" algn="ctr">
              <a:buNone/>
              <a:defRPr sz="3600" b="1">
                <a:solidFill>
                  <a:schemeClr val="bg1">
                    <a:lumMod val="85000"/>
                  </a:schemeClr>
                </a:solidFill>
              </a:defRPr>
            </a:lvl1pPr>
          </a:lstStyle>
          <a:p>
            <a:pPr lvl="0"/>
            <a:r>
              <a:rPr lang="en-US" noProof="0" dirty="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9732960"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9732960"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Box 15">
            <a:extLst>
              <a:ext uri="{FF2B5EF4-FFF2-40B4-BE49-F238E27FC236}">
                <a16:creationId xmlns:a16="http://schemas.microsoft.com/office/drawing/2014/main" id="{06A6C2DE-B1DA-6ED2-65F3-D7B4F2F7B083}"/>
              </a:ext>
            </a:extLst>
          </p:cNvPr>
          <p:cNvSpPr txBox="1"/>
          <p:nvPr/>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17" name="Footer Placeholder 4">
            <a:extLst>
              <a:ext uri="{FF2B5EF4-FFF2-40B4-BE49-F238E27FC236}">
                <a16:creationId xmlns:a16="http://schemas.microsoft.com/office/drawing/2014/main" id="{6243F8CA-541B-AD28-3075-5382CB908A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9" name="Slide Number Placeholder 5">
            <a:extLst>
              <a:ext uri="{FF2B5EF4-FFF2-40B4-BE49-F238E27FC236}">
                <a16:creationId xmlns:a16="http://schemas.microsoft.com/office/drawing/2014/main" id="{772483EF-5F25-BF1E-E3A3-382D15A4EFE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3" name="Date Placeholder 3">
            <a:extLst>
              <a:ext uri="{FF2B5EF4-FFF2-40B4-BE49-F238E27FC236}">
                <a16:creationId xmlns:a16="http://schemas.microsoft.com/office/drawing/2014/main" id="{63BC9E6F-FA12-E01B-6102-BF8AC51A4F2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20965893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397"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dirty="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728600" y="2012973"/>
            <a:ext cx="540000" cy="540000"/>
          </a:xfrm>
        </p:spPr>
        <p:txBody>
          <a:bodyPr/>
          <a:lstStyle>
            <a:lvl1pPr marL="0" indent="0" algn="ctr">
              <a:buNone/>
              <a:defRPr sz="3600" b="1">
                <a:solidFill>
                  <a:schemeClr val="bg1">
                    <a:lumMod val="85000"/>
                  </a:schemeClr>
                </a:solidFill>
              </a:defRPr>
            </a:lvl1pPr>
          </a:lstStyle>
          <a:p>
            <a:pPr lvl="0"/>
            <a:r>
              <a:rPr lang="en-US" noProof="0" dirty="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998600"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5155139" y="2012973"/>
            <a:ext cx="540000" cy="540000"/>
          </a:xfrm>
        </p:spPr>
        <p:txBody>
          <a:bodyPr/>
          <a:lstStyle>
            <a:lvl1pPr marL="0" indent="0" algn="ctr">
              <a:buNone/>
              <a:defRPr sz="3600" b="1">
                <a:solidFill>
                  <a:schemeClr val="bg1">
                    <a:lumMod val="85000"/>
                  </a:schemeClr>
                </a:solidFill>
              </a:defRPr>
            </a:lvl1pPr>
          </a:lstStyle>
          <a:p>
            <a:pPr lvl="0"/>
            <a:r>
              <a:rPr lang="en-US" noProof="0" dirty="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5425139"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998600"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5420937"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7569073" y="2012973"/>
            <a:ext cx="540000" cy="540000"/>
          </a:xfrm>
        </p:spPr>
        <p:txBody>
          <a:bodyPr/>
          <a:lstStyle>
            <a:lvl1pPr marL="0" indent="0" algn="ctr">
              <a:buNone/>
              <a:defRPr sz="3600" b="1">
                <a:solidFill>
                  <a:schemeClr val="bg1">
                    <a:lumMod val="85000"/>
                  </a:schemeClr>
                </a:solidFill>
              </a:defRPr>
            </a:lvl1pPr>
          </a:lstStyle>
          <a:p>
            <a:pPr lvl="0"/>
            <a:r>
              <a:rPr lang="en-US" noProof="0" dirty="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7839073"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7843274"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9995612" y="2012973"/>
            <a:ext cx="540000" cy="540000"/>
          </a:xfrm>
        </p:spPr>
        <p:txBody>
          <a:bodyPr/>
          <a:lstStyle>
            <a:lvl1pPr marL="0" indent="0" algn="ctr">
              <a:buNone/>
              <a:defRPr sz="3600" b="1">
                <a:solidFill>
                  <a:schemeClr val="bg1">
                    <a:lumMod val="85000"/>
                  </a:schemeClr>
                </a:solidFill>
              </a:defRPr>
            </a:lvl1pPr>
          </a:lstStyle>
          <a:p>
            <a:pPr lvl="0"/>
            <a:r>
              <a:rPr lang="en-US" noProof="0" dirty="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10265612"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10265612"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3" name="TextBox 22">
            <a:extLst>
              <a:ext uri="{FF2B5EF4-FFF2-40B4-BE49-F238E27FC236}">
                <a16:creationId xmlns:a16="http://schemas.microsoft.com/office/drawing/2014/main" id="{B4398626-6D16-799D-FDFC-F0CE622468F8}"/>
              </a:ext>
            </a:extLst>
          </p:cNvPr>
          <p:cNvSpPr txBox="1"/>
          <p:nvPr/>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24" name="Footer Placeholder 4">
            <a:extLst>
              <a:ext uri="{FF2B5EF4-FFF2-40B4-BE49-F238E27FC236}">
                <a16:creationId xmlns:a16="http://schemas.microsoft.com/office/drawing/2014/main" id="{E4F760E3-2DB0-6889-28FB-1F8641C92E8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25" name="Slide Number Placeholder 5">
            <a:extLst>
              <a:ext uri="{FF2B5EF4-FFF2-40B4-BE49-F238E27FC236}">
                <a16:creationId xmlns:a16="http://schemas.microsoft.com/office/drawing/2014/main" id="{8C1CAF93-394D-AC0F-F65B-D785A6C4185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6" name="Date Placeholder 3">
            <a:extLst>
              <a:ext uri="{FF2B5EF4-FFF2-40B4-BE49-F238E27FC236}">
                <a16:creationId xmlns:a16="http://schemas.microsoft.com/office/drawing/2014/main" id="{78669013-E330-19CA-6A21-AE3063953B0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18841134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dirty="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317403" y="2012973"/>
            <a:ext cx="540000" cy="540000"/>
          </a:xfrm>
        </p:spPr>
        <p:txBody>
          <a:bodyPr/>
          <a:lstStyle>
            <a:lvl1pPr marL="0" indent="0" algn="ctr">
              <a:buNone/>
              <a:defRPr sz="3600" b="1">
                <a:solidFill>
                  <a:schemeClr val="bg1">
                    <a:lumMod val="85000"/>
                  </a:schemeClr>
                </a:solidFill>
              </a:defRPr>
            </a:lvl1pPr>
          </a:lstStyle>
          <a:p>
            <a:pPr lvl="0"/>
            <a:r>
              <a:rPr lang="en-US" noProof="0" dirty="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58740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4328418" y="2012973"/>
            <a:ext cx="540000" cy="540000"/>
          </a:xfrm>
        </p:spPr>
        <p:txBody>
          <a:bodyPr/>
          <a:lstStyle>
            <a:lvl1pPr marL="0" indent="0" algn="ctr">
              <a:buNone/>
              <a:defRPr sz="3600" b="1">
                <a:solidFill>
                  <a:schemeClr val="bg1">
                    <a:lumMod val="85000"/>
                  </a:schemeClr>
                </a:solidFill>
              </a:defRPr>
            </a:lvl1pPr>
          </a:lstStyle>
          <a:p>
            <a:pPr lvl="0"/>
            <a:r>
              <a:rPr lang="en-US" noProof="0" dirty="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459841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58740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459854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6333584" y="2012973"/>
            <a:ext cx="540000" cy="540000"/>
          </a:xfrm>
        </p:spPr>
        <p:txBody>
          <a:bodyPr/>
          <a:lstStyle>
            <a:lvl1pPr marL="0" indent="0" algn="ctr">
              <a:buNone/>
              <a:defRPr sz="3600" b="1">
                <a:solidFill>
                  <a:schemeClr val="bg1">
                    <a:lumMod val="85000"/>
                  </a:schemeClr>
                </a:solidFill>
              </a:defRPr>
            </a:lvl1pPr>
          </a:lstStyle>
          <a:p>
            <a:pPr lvl="0"/>
            <a:r>
              <a:rPr lang="en-US" noProof="0" dirty="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6603584"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660968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8356797" y="2012973"/>
            <a:ext cx="540000" cy="540000"/>
          </a:xfrm>
        </p:spPr>
        <p:txBody>
          <a:bodyPr/>
          <a:lstStyle>
            <a:lvl1pPr marL="0" indent="0" algn="ctr">
              <a:buNone/>
              <a:defRPr sz="3600" b="1">
                <a:solidFill>
                  <a:schemeClr val="bg1">
                    <a:lumMod val="85000"/>
                  </a:schemeClr>
                </a:solidFill>
              </a:defRPr>
            </a:lvl1pPr>
          </a:lstStyle>
          <a:p>
            <a:pPr lvl="0"/>
            <a:r>
              <a:rPr lang="en-US" noProof="0" dirty="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8626797"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862082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3" name="Text Placeholder 7">
            <a:extLst>
              <a:ext uri="{FF2B5EF4-FFF2-40B4-BE49-F238E27FC236}">
                <a16:creationId xmlns:a16="http://schemas.microsoft.com/office/drawing/2014/main" id="{3C673BB7-7B43-2C1F-84B3-272213CC2420}"/>
              </a:ext>
            </a:extLst>
          </p:cNvPr>
          <p:cNvSpPr>
            <a:spLocks noGrp="1"/>
          </p:cNvSpPr>
          <p:nvPr>
            <p:ph type="body" sz="quarter" idx="33" hasCustomPrompt="1"/>
          </p:nvPr>
        </p:nvSpPr>
        <p:spPr>
          <a:xfrm>
            <a:off x="10361963" y="2012973"/>
            <a:ext cx="540000" cy="540000"/>
          </a:xfrm>
        </p:spPr>
        <p:txBody>
          <a:bodyPr/>
          <a:lstStyle>
            <a:lvl1pPr marL="0" indent="0" algn="ctr">
              <a:buNone/>
              <a:defRPr sz="3600" b="1">
                <a:solidFill>
                  <a:schemeClr val="bg1">
                    <a:lumMod val="85000"/>
                  </a:schemeClr>
                </a:solidFill>
              </a:defRPr>
            </a:lvl1pPr>
          </a:lstStyle>
          <a:p>
            <a:pPr lvl="0"/>
            <a:r>
              <a:rPr lang="en-US" noProof="0" dirty="0"/>
              <a:t>6</a:t>
            </a:r>
          </a:p>
        </p:txBody>
      </p:sp>
      <p:sp>
        <p:nvSpPr>
          <p:cNvPr id="24" name="Text Placeholder 9">
            <a:extLst>
              <a:ext uri="{FF2B5EF4-FFF2-40B4-BE49-F238E27FC236}">
                <a16:creationId xmlns:a16="http://schemas.microsoft.com/office/drawing/2014/main" id="{755F8E3E-B001-1EC8-73CC-A173445AAA38}"/>
              </a:ext>
            </a:extLst>
          </p:cNvPr>
          <p:cNvSpPr>
            <a:spLocks noGrp="1"/>
          </p:cNvSpPr>
          <p:nvPr>
            <p:ph type="body" sz="quarter" idx="34"/>
          </p:nvPr>
        </p:nvSpPr>
        <p:spPr>
          <a:xfrm>
            <a:off x="1063196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5" name="Text Placeholder 19">
            <a:extLst>
              <a:ext uri="{FF2B5EF4-FFF2-40B4-BE49-F238E27FC236}">
                <a16:creationId xmlns:a16="http://schemas.microsoft.com/office/drawing/2014/main" id="{EBF24D4C-088E-4310-4B09-349A011906D2}"/>
              </a:ext>
            </a:extLst>
          </p:cNvPr>
          <p:cNvSpPr>
            <a:spLocks noGrp="1"/>
          </p:cNvSpPr>
          <p:nvPr>
            <p:ph type="body" sz="quarter" idx="35"/>
          </p:nvPr>
        </p:nvSpPr>
        <p:spPr>
          <a:xfrm>
            <a:off x="1063196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6" name="TextBox 25">
            <a:extLst>
              <a:ext uri="{FF2B5EF4-FFF2-40B4-BE49-F238E27FC236}">
                <a16:creationId xmlns:a16="http://schemas.microsoft.com/office/drawing/2014/main" id="{D99E6584-10DA-3C23-5CE2-E401678B8E96}"/>
              </a:ext>
            </a:extLst>
          </p:cNvPr>
          <p:cNvSpPr txBox="1"/>
          <p:nvPr/>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27" name="Footer Placeholder 4">
            <a:extLst>
              <a:ext uri="{FF2B5EF4-FFF2-40B4-BE49-F238E27FC236}">
                <a16:creationId xmlns:a16="http://schemas.microsoft.com/office/drawing/2014/main" id="{7076009B-5CC2-8157-0D45-3827EBBCEB3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28" name="Slide Number Placeholder 5">
            <a:extLst>
              <a:ext uri="{FF2B5EF4-FFF2-40B4-BE49-F238E27FC236}">
                <a16:creationId xmlns:a16="http://schemas.microsoft.com/office/drawing/2014/main" id="{A65E7900-FC66-72DF-0216-B78231E3B9C0}"/>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9" name="Date Placeholder 3">
            <a:extLst>
              <a:ext uri="{FF2B5EF4-FFF2-40B4-BE49-F238E27FC236}">
                <a16:creationId xmlns:a16="http://schemas.microsoft.com/office/drawing/2014/main" id="{FE07C9B7-0E5C-2537-72C2-F82DFB4CF45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35882664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Un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582739"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4653026"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8723313"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582614"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4653026"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8723313"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Box 13">
            <a:extLst>
              <a:ext uri="{FF2B5EF4-FFF2-40B4-BE49-F238E27FC236}">
                <a16:creationId xmlns:a16="http://schemas.microsoft.com/office/drawing/2014/main" id="{7E51F6D0-3D4A-F281-6203-F010C801ADF5}"/>
              </a:ext>
            </a:extLst>
          </p:cNvPr>
          <p:cNvSpPr txBox="1"/>
          <p:nvPr/>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15" name="Footer Placeholder 4">
            <a:extLst>
              <a:ext uri="{FF2B5EF4-FFF2-40B4-BE49-F238E27FC236}">
                <a16:creationId xmlns:a16="http://schemas.microsoft.com/office/drawing/2014/main" id="{1F3117F7-2FED-8BED-34E3-F8F8D161B9D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6" name="Slide Number Placeholder 5">
            <a:extLst>
              <a:ext uri="{FF2B5EF4-FFF2-40B4-BE49-F238E27FC236}">
                <a16:creationId xmlns:a16="http://schemas.microsoft.com/office/drawing/2014/main" id="{A2F1BDDD-72AF-A577-1B27-229E043B2D6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7" name="Date Placeholder 3">
            <a:extLst>
              <a:ext uri="{FF2B5EF4-FFF2-40B4-BE49-F238E27FC236}">
                <a16:creationId xmlns:a16="http://schemas.microsoft.com/office/drawing/2014/main" id="{28C1524A-2682-C7A5-03D5-1D51F7DB2CF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70779582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Un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92207"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3452126"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6412045"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9208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345204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641200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9371963"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9371963"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Box 15">
            <a:extLst>
              <a:ext uri="{FF2B5EF4-FFF2-40B4-BE49-F238E27FC236}">
                <a16:creationId xmlns:a16="http://schemas.microsoft.com/office/drawing/2014/main" id="{1EA0B512-6ED9-5922-BA60-BD3002855A93}"/>
              </a:ext>
            </a:extLst>
          </p:cNvPr>
          <p:cNvSpPr txBox="1"/>
          <p:nvPr/>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17" name="Footer Placeholder 4">
            <a:extLst>
              <a:ext uri="{FF2B5EF4-FFF2-40B4-BE49-F238E27FC236}">
                <a16:creationId xmlns:a16="http://schemas.microsoft.com/office/drawing/2014/main" id="{1757284A-C459-3E75-B549-08B8B9F7036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B70E0084-689D-E87B-C860-BCDB15B709A6}"/>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9" name="Date Placeholder 3">
            <a:extLst>
              <a:ext uri="{FF2B5EF4-FFF2-40B4-BE49-F238E27FC236}">
                <a16:creationId xmlns:a16="http://schemas.microsoft.com/office/drawing/2014/main" id="{A3CE0CA6-2757-0729-3A8D-9EFC5D604CA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93570650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Un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980122"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841171"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5196220"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841171"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5197662"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7550092"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7554153"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9903963" y="2282973"/>
            <a:ext cx="1987999"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9910646"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8" name="TextBox 17">
            <a:extLst>
              <a:ext uri="{FF2B5EF4-FFF2-40B4-BE49-F238E27FC236}">
                <a16:creationId xmlns:a16="http://schemas.microsoft.com/office/drawing/2014/main" id="{8C726E93-42D8-60A3-0F72-43200D611A10}"/>
              </a:ext>
            </a:extLst>
          </p:cNvPr>
          <p:cNvSpPr txBox="1"/>
          <p:nvPr/>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19" name="Footer Placeholder 4">
            <a:extLst>
              <a:ext uri="{FF2B5EF4-FFF2-40B4-BE49-F238E27FC236}">
                <a16:creationId xmlns:a16="http://schemas.microsoft.com/office/drawing/2014/main" id="{01DC8478-714C-B8B5-BF54-147F2964F90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20" name="Slide Number Placeholder 5">
            <a:extLst>
              <a:ext uri="{FF2B5EF4-FFF2-40B4-BE49-F238E27FC236}">
                <a16:creationId xmlns:a16="http://schemas.microsoft.com/office/drawing/2014/main" id="{031C110C-F1BC-C7B0-81B8-7A011A2242A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1" name="Date Placeholder 3">
            <a:extLst>
              <a:ext uri="{FF2B5EF4-FFF2-40B4-BE49-F238E27FC236}">
                <a16:creationId xmlns:a16="http://schemas.microsoft.com/office/drawing/2014/main" id="{0AFC0D8F-1F72-F9AC-FF25-855F6422C14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00557618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Un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a:xfrm>
            <a:off x="300037" y="6417000"/>
            <a:ext cx="900000" cy="270000"/>
          </a:xfrm>
          <a:prstGeom prst="rect">
            <a:avLst/>
          </a:prstGeom>
        </p:spPr>
        <p:txBody>
          <a:bodyPr/>
          <a:lstStyle/>
          <a:p>
            <a:fld id="{D9A4E768-910F-46C6-BD10-05F7A7244047}" type="slidenum">
              <a:rPr lang="en-US" smtClean="0"/>
              <a:t>‹#›</a:t>
            </a:fld>
            <a:endParaRPr lang="en-US"/>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441729"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4397458"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44306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440013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6353187"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635719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8308916"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831426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8" name="Text Placeholder 9">
            <a:extLst>
              <a:ext uri="{FF2B5EF4-FFF2-40B4-BE49-F238E27FC236}">
                <a16:creationId xmlns:a16="http://schemas.microsoft.com/office/drawing/2014/main" id="{D6BACB2F-0DB8-DD63-EA6C-7C37EC4B4A7F}"/>
              </a:ext>
            </a:extLst>
          </p:cNvPr>
          <p:cNvSpPr>
            <a:spLocks noGrp="1"/>
          </p:cNvSpPr>
          <p:nvPr>
            <p:ph type="body" sz="quarter" idx="31"/>
          </p:nvPr>
        </p:nvSpPr>
        <p:spPr>
          <a:xfrm>
            <a:off x="10264643"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383AED7B-9104-4F4D-98AE-4DBE12D1BBDD}"/>
              </a:ext>
            </a:extLst>
          </p:cNvPr>
          <p:cNvSpPr>
            <a:spLocks noGrp="1"/>
          </p:cNvSpPr>
          <p:nvPr>
            <p:ph type="body" sz="quarter" idx="32"/>
          </p:nvPr>
        </p:nvSpPr>
        <p:spPr>
          <a:xfrm>
            <a:off x="10271326"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0" name="TextBox 19">
            <a:extLst>
              <a:ext uri="{FF2B5EF4-FFF2-40B4-BE49-F238E27FC236}">
                <a16:creationId xmlns:a16="http://schemas.microsoft.com/office/drawing/2014/main" id="{398B30BC-5605-4035-E48B-463C18BEDEB8}"/>
              </a:ext>
            </a:extLst>
          </p:cNvPr>
          <p:cNvSpPr txBox="1"/>
          <p:nvPr/>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21" name="Footer Placeholder 4">
            <a:extLst>
              <a:ext uri="{FF2B5EF4-FFF2-40B4-BE49-F238E27FC236}">
                <a16:creationId xmlns:a16="http://schemas.microsoft.com/office/drawing/2014/main" id="{D23D725A-1F83-740A-5C4B-20E9097B3CD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22" name="Slide Number Placeholder 5">
            <a:extLst>
              <a:ext uri="{FF2B5EF4-FFF2-40B4-BE49-F238E27FC236}">
                <a16:creationId xmlns:a16="http://schemas.microsoft.com/office/drawing/2014/main" id="{BD6D447C-2FB8-2AAE-3868-D755B78FEFEF}"/>
              </a:ext>
            </a:extLst>
          </p:cNvPr>
          <p:cNvSpPr txBox="1">
            <a:spLocks/>
          </p:cNvSpPr>
          <p:nvPr/>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dirty="0"/>
          </a:p>
        </p:txBody>
      </p:sp>
      <p:sp>
        <p:nvSpPr>
          <p:cNvPr id="23" name="Date Placeholder 3">
            <a:extLst>
              <a:ext uri="{FF2B5EF4-FFF2-40B4-BE49-F238E27FC236}">
                <a16:creationId xmlns:a16="http://schemas.microsoft.com/office/drawing/2014/main" id="{18904023-23FC-88BD-1B41-A3F1F1B839D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92728959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melin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3527875"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4195349" y="2282973"/>
            <a:ext cx="3527874"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8085898" y="2282973"/>
            <a:ext cx="3528126"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4195349"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8086024"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p:nvCxnSpPr>
        <p:spPr>
          <a:xfrm>
            <a:off x="304675"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p:nvSpPr>
        <p:spPr>
          <a:xfrm>
            <a:off x="388891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cxnSp>
        <p:nvCxnSpPr>
          <p:cNvPr id="22" name="Straight Connector 21">
            <a:extLst>
              <a:ext uri="{FF2B5EF4-FFF2-40B4-BE49-F238E27FC236}">
                <a16:creationId xmlns:a16="http://schemas.microsoft.com/office/drawing/2014/main" id="{D71FEB51-AFE7-8D09-2DDF-EA55F7B457BE}"/>
              </a:ext>
            </a:extLst>
          </p:cNvPr>
          <p:cNvCxnSpPr>
            <a:cxnSpLocks/>
          </p:cNvCxnSpPr>
          <p:nvPr/>
        </p:nvCxnSpPr>
        <p:spPr>
          <a:xfrm>
            <a:off x="4196397"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Arrow: Chevron 22">
            <a:extLst>
              <a:ext uri="{FF2B5EF4-FFF2-40B4-BE49-F238E27FC236}">
                <a16:creationId xmlns:a16="http://schemas.microsoft.com/office/drawing/2014/main" id="{62FBB4E5-5680-7A1E-A0CE-9B5E67EA5EBD}"/>
              </a:ext>
            </a:extLst>
          </p:cNvPr>
          <p:cNvSpPr/>
          <p:nvPr/>
        </p:nvSpPr>
        <p:spPr>
          <a:xfrm>
            <a:off x="778063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cxnSp>
        <p:nvCxnSpPr>
          <p:cNvPr id="24" name="Straight Connector 23">
            <a:extLst>
              <a:ext uri="{FF2B5EF4-FFF2-40B4-BE49-F238E27FC236}">
                <a16:creationId xmlns:a16="http://schemas.microsoft.com/office/drawing/2014/main" id="{A4F97134-2CAF-FE5A-4E3B-79DD92C4E68E}"/>
              </a:ext>
            </a:extLst>
          </p:cNvPr>
          <p:cNvCxnSpPr>
            <a:cxnSpLocks/>
          </p:cNvCxnSpPr>
          <p:nvPr/>
        </p:nvCxnSpPr>
        <p:spPr>
          <a:xfrm>
            <a:off x="8088119"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1CF0A13A-31A4-FF89-6DE7-027605D20B96}"/>
              </a:ext>
            </a:extLst>
          </p:cNvPr>
          <p:cNvSpPr/>
          <p:nvPr/>
        </p:nvSpPr>
        <p:spPr>
          <a:xfrm>
            <a:off x="1167235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sp>
        <p:nvSpPr>
          <p:cNvPr id="14" name="Footer Placeholder 4">
            <a:extLst>
              <a:ext uri="{FF2B5EF4-FFF2-40B4-BE49-F238E27FC236}">
                <a16:creationId xmlns:a16="http://schemas.microsoft.com/office/drawing/2014/main" id="{80CD6EA9-0FB1-3E51-A102-2673B9B7AC0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7" name="Slide Number Placeholder 5">
            <a:extLst>
              <a:ext uri="{FF2B5EF4-FFF2-40B4-BE49-F238E27FC236}">
                <a16:creationId xmlns:a16="http://schemas.microsoft.com/office/drawing/2014/main" id="{C8147A60-9F42-2FBA-B30B-947125FB62F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8" name="Date Placeholder 3">
            <a:extLst>
              <a:ext uri="{FF2B5EF4-FFF2-40B4-BE49-F238E27FC236}">
                <a16:creationId xmlns:a16="http://schemas.microsoft.com/office/drawing/2014/main" id="{85ADF337-D867-C746-9065-8291B7F2D47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39399296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melin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3211156"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611763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3211156"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6117637"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p:nvCxnSpPr>
        <p:spPr>
          <a:xfrm>
            <a:off x="30467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p:nvSpPr>
        <p:spPr>
          <a:xfrm>
            <a:off x="291691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902411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9024119"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30" name="Straight Connector 29">
            <a:extLst>
              <a:ext uri="{FF2B5EF4-FFF2-40B4-BE49-F238E27FC236}">
                <a16:creationId xmlns:a16="http://schemas.microsoft.com/office/drawing/2014/main" id="{393B61CA-A7BE-8A3E-D9AC-F654B9B38698}"/>
              </a:ext>
            </a:extLst>
          </p:cNvPr>
          <p:cNvCxnSpPr>
            <a:cxnSpLocks/>
          </p:cNvCxnSpPr>
          <p:nvPr/>
        </p:nvCxnSpPr>
        <p:spPr>
          <a:xfrm>
            <a:off x="322156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A8B2014E-675C-8EB9-B5B5-BD95FAFE19E6}"/>
              </a:ext>
            </a:extLst>
          </p:cNvPr>
          <p:cNvSpPr/>
          <p:nvPr/>
        </p:nvSpPr>
        <p:spPr>
          <a:xfrm>
            <a:off x="583380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2" name="Straight Connector 31">
            <a:extLst>
              <a:ext uri="{FF2B5EF4-FFF2-40B4-BE49-F238E27FC236}">
                <a16:creationId xmlns:a16="http://schemas.microsoft.com/office/drawing/2014/main" id="{FA0D4E54-4CD3-D526-DEED-81769F41304D}"/>
              </a:ext>
            </a:extLst>
          </p:cNvPr>
          <p:cNvCxnSpPr>
            <a:cxnSpLocks/>
          </p:cNvCxnSpPr>
          <p:nvPr/>
        </p:nvCxnSpPr>
        <p:spPr>
          <a:xfrm>
            <a:off x="6117513"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Arrow: Chevron 32">
            <a:extLst>
              <a:ext uri="{FF2B5EF4-FFF2-40B4-BE49-F238E27FC236}">
                <a16:creationId xmlns:a16="http://schemas.microsoft.com/office/drawing/2014/main" id="{8E6AA380-E662-A92F-D609-F474C925FADA}"/>
              </a:ext>
            </a:extLst>
          </p:cNvPr>
          <p:cNvSpPr/>
          <p:nvPr/>
        </p:nvSpPr>
        <p:spPr>
          <a:xfrm>
            <a:off x="872974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4" name="Straight Connector 33">
            <a:extLst>
              <a:ext uri="{FF2B5EF4-FFF2-40B4-BE49-F238E27FC236}">
                <a16:creationId xmlns:a16="http://schemas.microsoft.com/office/drawing/2014/main" id="{D5163727-FD74-E51F-D285-A4FDEAB2E16E}"/>
              </a:ext>
            </a:extLst>
          </p:cNvPr>
          <p:cNvCxnSpPr>
            <a:cxnSpLocks/>
          </p:cNvCxnSpPr>
          <p:nvPr/>
        </p:nvCxnSpPr>
        <p:spPr>
          <a:xfrm>
            <a:off x="9024117"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ACA7782-B627-5E5D-977C-78713F8554CD}"/>
              </a:ext>
            </a:extLst>
          </p:cNvPr>
          <p:cNvSpPr/>
          <p:nvPr/>
        </p:nvSpPr>
        <p:spPr>
          <a:xfrm>
            <a:off x="1163635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8" name="Footer Placeholder 4">
            <a:extLst>
              <a:ext uri="{FF2B5EF4-FFF2-40B4-BE49-F238E27FC236}">
                <a16:creationId xmlns:a16="http://schemas.microsoft.com/office/drawing/2014/main" id="{87E58F99-2D84-6487-C6CD-C3D33261036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9" name="Slide Number Placeholder 5">
            <a:extLst>
              <a:ext uri="{FF2B5EF4-FFF2-40B4-BE49-F238E27FC236}">
                <a16:creationId xmlns:a16="http://schemas.microsoft.com/office/drawing/2014/main" id="{0411987F-2D77-E615-7E4F-B44C9356039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0" name="Date Placeholder 3">
            <a:extLst>
              <a:ext uri="{FF2B5EF4-FFF2-40B4-BE49-F238E27FC236}">
                <a16:creationId xmlns:a16="http://schemas.microsoft.com/office/drawing/2014/main" id="{F5193B29-0A78-78A1-A18E-33E8616E231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3008567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Generic cover with supergraphic_2">
    <p:spTree>
      <p:nvGrpSpPr>
        <p:cNvPr id="1" name=""/>
        <p:cNvGrpSpPr/>
        <p:nvPr/>
      </p:nvGrpSpPr>
      <p:grpSpPr>
        <a:xfrm>
          <a:off x="0" y="0"/>
          <a:ext cx="0" cy="0"/>
          <a:chOff x="0" y="0"/>
          <a:chExt cx="0" cy="0"/>
        </a:xfrm>
      </p:grpSpPr>
      <p:pic>
        <p:nvPicPr>
          <p:cNvPr id="5" name="Picture 4" descr="A road with a yellow car on it&#10;&#10;Description automatically generated">
            <a:extLst>
              <a:ext uri="{FF2B5EF4-FFF2-40B4-BE49-F238E27FC236}">
                <a16:creationId xmlns:a16="http://schemas.microsoft.com/office/drawing/2014/main" id="{266864DD-111B-34A2-FAE7-BFC9A232C4E1}"/>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77165"/>
          </a:xfrm>
          <a:prstGeom prst="rect">
            <a:avLst/>
          </a:prstGeom>
        </p:spPr>
      </p:pic>
      <p:sp>
        <p:nvSpPr>
          <p:cNvPr id="8" name="Parallelogram 7">
            <a:extLst>
              <a:ext uri="{FF2B5EF4-FFF2-40B4-BE49-F238E27FC236}">
                <a16:creationId xmlns:a16="http://schemas.microsoft.com/office/drawing/2014/main" id="{2D9C2727-03FC-D22A-33E3-BB43F49C2F99}"/>
              </a:ext>
            </a:extLst>
          </p:cNvPr>
          <p:cNvSpPr/>
          <p:nvPr/>
        </p:nvSpPr>
        <p:spPr>
          <a:xfrm>
            <a:off x="3178788" y="325925"/>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29326774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melin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628628"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952457"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62853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95239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p:nvCxnSpPr>
        <p:spPr>
          <a:xfrm>
            <a:off x="304800"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p:nvSpPr>
        <p:spPr>
          <a:xfrm>
            <a:off x="234811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7276286"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727625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9600115"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9600117"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24" name="Straight Connector 23">
            <a:extLst>
              <a:ext uri="{FF2B5EF4-FFF2-40B4-BE49-F238E27FC236}">
                <a16:creationId xmlns:a16="http://schemas.microsoft.com/office/drawing/2014/main" id="{84AD16E6-DFB2-3260-E7C2-D0F51629D8A7}"/>
              </a:ext>
            </a:extLst>
          </p:cNvPr>
          <p:cNvCxnSpPr>
            <a:cxnSpLocks/>
          </p:cNvCxnSpPr>
          <p:nvPr/>
        </p:nvCxnSpPr>
        <p:spPr>
          <a:xfrm>
            <a:off x="2628629"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3DACABFD-232F-18BC-919F-CAD8A133DCDE}"/>
              </a:ext>
            </a:extLst>
          </p:cNvPr>
          <p:cNvSpPr/>
          <p:nvPr/>
        </p:nvSpPr>
        <p:spPr>
          <a:xfrm>
            <a:off x="4671947"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6" name="Straight Connector 25">
            <a:extLst>
              <a:ext uri="{FF2B5EF4-FFF2-40B4-BE49-F238E27FC236}">
                <a16:creationId xmlns:a16="http://schemas.microsoft.com/office/drawing/2014/main" id="{FFEA3E50-1AFA-3BF7-A87F-151906E60032}"/>
              </a:ext>
            </a:extLst>
          </p:cNvPr>
          <p:cNvCxnSpPr>
            <a:cxnSpLocks/>
          </p:cNvCxnSpPr>
          <p:nvPr/>
        </p:nvCxnSpPr>
        <p:spPr>
          <a:xfrm>
            <a:off x="4952395"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Arrow: Chevron 26">
            <a:extLst>
              <a:ext uri="{FF2B5EF4-FFF2-40B4-BE49-F238E27FC236}">
                <a16:creationId xmlns:a16="http://schemas.microsoft.com/office/drawing/2014/main" id="{95E84197-6880-09C2-1E08-4B7A842980F1}"/>
              </a:ext>
            </a:extLst>
          </p:cNvPr>
          <p:cNvSpPr/>
          <p:nvPr/>
        </p:nvSpPr>
        <p:spPr>
          <a:xfrm>
            <a:off x="6995713"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BA4F882-E214-37A5-1366-A11A8B3C2119}"/>
              </a:ext>
            </a:extLst>
          </p:cNvPr>
          <p:cNvCxnSpPr>
            <a:cxnSpLocks/>
          </p:cNvCxnSpPr>
          <p:nvPr/>
        </p:nvCxnSpPr>
        <p:spPr>
          <a:xfrm>
            <a:off x="7276161"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Arrow: Chevron 28">
            <a:extLst>
              <a:ext uri="{FF2B5EF4-FFF2-40B4-BE49-F238E27FC236}">
                <a16:creationId xmlns:a16="http://schemas.microsoft.com/office/drawing/2014/main" id="{7A04A431-73CA-32DE-D035-406F2582A75A}"/>
              </a:ext>
            </a:extLst>
          </p:cNvPr>
          <p:cNvSpPr/>
          <p:nvPr/>
        </p:nvSpPr>
        <p:spPr>
          <a:xfrm>
            <a:off x="931947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6" name="Straight Connector 35">
            <a:extLst>
              <a:ext uri="{FF2B5EF4-FFF2-40B4-BE49-F238E27FC236}">
                <a16:creationId xmlns:a16="http://schemas.microsoft.com/office/drawing/2014/main" id="{AE570E91-ABB2-A812-B684-C45EB139B97D}"/>
              </a:ext>
            </a:extLst>
          </p:cNvPr>
          <p:cNvCxnSpPr>
            <a:cxnSpLocks/>
          </p:cNvCxnSpPr>
          <p:nvPr/>
        </p:nvCxnSpPr>
        <p:spPr>
          <a:xfrm>
            <a:off x="9599927"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Arrow: Chevron 36">
            <a:extLst>
              <a:ext uri="{FF2B5EF4-FFF2-40B4-BE49-F238E27FC236}">
                <a16:creationId xmlns:a16="http://schemas.microsoft.com/office/drawing/2014/main" id="{1AF30669-A2A4-2FDE-F80A-35E06EF01380}"/>
              </a:ext>
            </a:extLst>
          </p:cNvPr>
          <p:cNvSpPr/>
          <p:nvPr/>
        </p:nvSpPr>
        <p:spPr>
          <a:xfrm>
            <a:off x="11643245"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8" name="Footer Placeholder 4">
            <a:extLst>
              <a:ext uri="{FF2B5EF4-FFF2-40B4-BE49-F238E27FC236}">
                <a16:creationId xmlns:a16="http://schemas.microsoft.com/office/drawing/2014/main" id="{67A244B0-1E1C-08D2-DD92-B1B1F61B227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9" name="Slide Number Placeholder 5">
            <a:extLst>
              <a:ext uri="{FF2B5EF4-FFF2-40B4-BE49-F238E27FC236}">
                <a16:creationId xmlns:a16="http://schemas.microsoft.com/office/drawing/2014/main" id="{91160AB3-9039-9C14-CDBE-7146318D6F5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0" name="Date Placeholder 3">
            <a:extLst>
              <a:ext uri="{FF2B5EF4-FFF2-40B4-BE49-F238E27FC236}">
                <a16:creationId xmlns:a16="http://schemas.microsoft.com/office/drawing/2014/main" id="{2C8B4B70-0E86-5F58-61F4-AB9A2AC03B3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23046724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melin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237266" y="2282973"/>
            <a:ext cx="1620000" cy="270000"/>
          </a:xfrm>
        </p:spPr>
        <p:txBody>
          <a:bodyPr vert="horz" lIns="0" tIns="0" rIns="0" bIns="0" rtlCol="0">
            <a:noAutofit/>
          </a:bodyPr>
          <a:lstStyle>
            <a:lvl1pPr>
              <a:defRPr lang="en-US" sz="1200" b="1" i="0" dirty="0"/>
            </a:lvl1pPr>
          </a:lstStyle>
          <a:p>
            <a:pPr marL="0" lvl="0" indent="0">
              <a:buNone/>
            </a:pPr>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169733"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237167"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169659"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p:nvCxnSpPr>
        <p:spPr>
          <a:xfrm>
            <a:off x="304675"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p:nvSpPr>
        <p:spPr>
          <a:xfrm>
            <a:off x="198078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6102200"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6102151"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8034667"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8034643"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31" name="Text Placeholder 9">
            <a:extLst>
              <a:ext uri="{FF2B5EF4-FFF2-40B4-BE49-F238E27FC236}">
                <a16:creationId xmlns:a16="http://schemas.microsoft.com/office/drawing/2014/main" id="{7F5921D6-64BE-2161-A143-2DD17980F619}"/>
              </a:ext>
            </a:extLst>
          </p:cNvPr>
          <p:cNvSpPr>
            <a:spLocks noGrp="1"/>
          </p:cNvSpPr>
          <p:nvPr>
            <p:ph type="body" sz="quarter" idx="32"/>
          </p:nvPr>
        </p:nvSpPr>
        <p:spPr>
          <a:xfrm>
            <a:off x="9967132"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32" name="Text Placeholder 19">
            <a:extLst>
              <a:ext uri="{FF2B5EF4-FFF2-40B4-BE49-F238E27FC236}">
                <a16:creationId xmlns:a16="http://schemas.microsoft.com/office/drawing/2014/main" id="{24C0D168-202E-E51B-E59E-8C97350E1781}"/>
              </a:ext>
            </a:extLst>
          </p:cNvPr>
          <p:cNvSpPr>
            <a:spLocks noGrp="1"/>
          </p:cNvSpPr>
          <p:nvPr>
            <p:ph type="body" sz="quarter" idx="33"/>
          </p:nvPr>
        </p:nvSpPr>
        <p:spPr>
          <a:xfrm>
            <a:off x="9967134"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34" name="Straight Connector 33">
            <a:extLst>
              <a:ext uri="{FF2B5EF4-FFF2-40B4-BE49-F238E27FC236}">
                <a16:creationId xmlns:a16="http://schemas.microsoft.com/office/drawing/2014/main" id="{C37B2904-10A6-C3A5-8D83-683C63BB01AF}"/>
              </a:ext>
            </a:extLst>
          </p:cNvPr>
          <p:cNvCxnSpPr>
            <a:cxnSpLocks/>
          </p:cNvCxnSpPr>
          <p:nvPr/>
        </p:nvCxnSpPr>
        <p:spPr>
          <a:xfrm>
            <a:off x="2240911"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47832D4-502D-A508-2B20-B5B27FE51634}"/>
              </a:ext>
            </a:extLst>
          </p:cNvPr>
          <p:cNvSpPr/>
          <p:nvPr/>
        </p:nvSpPr>
        <p:spPr>
          <a:xfrm>
            <a:off x="391702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8" name="Straight Connector 37">
            <a:extLst>
              <a:ext uri="{FF2B5EF4-FFF2-40B4-BE49-F238E27FC236}">
                <a16:creationId xmlns:a16="http://schemas.microsoft.com/office/drawing/2014/main" id="{7BD95FB1-1C25-533D-3CF4-8A51280DDBD0}"/>
              </a:ext>
            </a:extLst>
          </p:cNvPr>
          <p:cNvCxnSpPr>
            <a:cxnSpLocks/>
          </p:cNvCxnSpPr>
          <p:nvPr/>
        </p:nvCxnSpPr>
        <p:spPr>
          <a:xfrm>
            <a:off x="4169659"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Arrow: Chevron 38">
            <a:extLst>
              <a:ext uri="{FF2B5EF4-FFF2-40B4-BE49-F238E27FC236}">
                <a16:creationId xmlns:a16="http://schemas.microsoft.com/office/drawing/2014/main" id="{9D606AD1-4414-16B1-1215-97D7AFA56C9F}"/>
              </a:ext>
            </a:extLst>
          </p:cNvPr>
          <p:cNvSpPr/>
          <p:nvPr/>
        </p:nvSpPr>
        <p:spPr>
          <a:xfrm>
            <a:off x="584577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40" name="Straight Connector 39">
            <a:extLst>
              <a:ext uri="{FF2B5EF4-FFF2-40B4-BE49-F238E27FC236}">
                <a16:creationId xmlns:a16="http://schemas.microsoft.com/office/drawing/2014/main" id="{E5863BC1-2263-E713-9FF3-2640450DEF28}"/>
              </a:ext>
            </a:extLst>
          </p:cNvPr>
          <p:cNvCxnSpPr>
            <a:cxnSpLocks/>
          </p:cNvCxnSpPr>
          <p:nvPr/>
        </p:nvCxnSpPr>
        <p:spPr>
          <a:xfrm>
            <a:off x="6110598"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Arrow: Chevron 40">
            <a:extLst>
              <a:ext uri="{FF2B5EF4-FFF2-40B4-BE49-F238E27FC236}">
                <a16:creationId xmlns:a16="http://schemas.microsoft.com/office/drawing/2014/main" id="{6379909B-399A-153E-493D-37296869A7F0}"/>
              </a:ext>
            </a:extLst>
          </p:cNvPr>
          <p:cNvSpPr/>
          <p:nvPr/>
        </p:nvSpPr>
        <p:spPr>
          <a:xfrm>
            <a:off x="778670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42" name="Straight Connector 41">
            <a:extLst>
              <a:ext uri="{FF2B5EF4-FFF2-40B4-BE49-F238E27FC236}">
                <a16:creationId xmlns:a16="http://schemas.microsoft.com/office/drawing/2014/main" id="{EF6449C8-F3AF-7E2E-BAA8-72A82AE89478}"/>
              </a:ext>
            </a:extLst>
          </p:cNvPr>
          <p:cNvCxnSpPr>
            <a:cxnSpLocks/>
          </p:cNvCxnSpPr>
          <p:nvPr/>
        </p:nvCxnSpPr>
        <p:spPr>
          <a:xfrm>
            <a:off x="803464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87196DB2-5D1E-4430-FA42-A39FC745E121}"/>
              </a:ext>
            </a:extLst>
          </p:cNvPr>
          <p:cNvSpPr/>
          <p:nvPr/>
        </p:nvSpPr>
        <p:spPr>
          <a:xfrm>
            <a:off x="971075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44" name="Straight Connector 43">
            <a:extLst>
              <a:ext uri="{FF2B5EF4-FFF2-40B4-BE49-F238E27FC236}">
                <a16:creationId xmlns:a16="http://schemas.microsoft.com/office/drawing/2014/main" id="{24E529B4-EB17-A0EB-9305-743BF2013A0A}"/>
              </a:ext>
            </a:extLst>
          </p:cNvPr>
          <p:cNvCxnSpPr>
            <a:cxnSpLocks/>
          </p:cNvCxnSpPr>
          <p:nvPr/>
        </p:nvCxnSpPr>
        <p:spPr>
          <a:xfrm>
            <a:off x="997167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Arrow: Chevron 44">
            <a:extLst>
              <a:ext uri="{FF2B5EF4-FFF2-40B4-BE49-F238E27FC236}">
                <a16:creationId xmlns:a16="http://schemas.microsoft.com/office/drawing/2014/main" id="{A892BA53-DD7A-BDD3-32D9-49FC10D5A1CE}"/>
              </a:ext>
            </a:extLst>
          </p:cNvPr>
          <p:cNvSpPr/>
          <p:nvPr/>
        </p:nvSpPr>
        <p:spPr>
          <a:xfrm>
            <a:off x="1164778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8" name="Footer Placeholder 4">
            <a:extLst>
              <a:ext uri="{FF2B5EF4-FFF2-40B4-BE49-F238E27FC236}">
                <a16:creationId xmlns:a16="http://schemas.microsoft.com/office/drawing/2014/main" id="{1F59BBE9-70A1-E073-46D9-AC515C7F622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19" name="Slide Number Placeholder 5">
            <a:extLst>
              <a:ext uri="{FF2B5EF4-FFF2-40B4-BE49-F238E27FC236}">
                <a16:creationId xmlns:a16="http://schemas.microsoft.com/office/drawing/2014/main" id="{5B63A91B-AB9F-1950-4CF5-C8D3E818372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20" name="Date Placeholder 3">
            <a:extLst>
              <a:ext uri="{FF2B5EF4-FFF2-40B4-BE49-F238E27FC236}">
                <a16:creationId xmlns:a16="http://schemas.microsoft.com/office/drawing/2014/main" id="{3C9849A0-C925-B350-9138-D397816BD04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385373310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p:nvSpPr>
        <p:spPr>
          <a:xfrm>
            <a:off x="304800" y="298800"/>
            <a:ext cx="1061188" cy="296081"/>
          </a:xfrm>
          <a:prstGeom prst="rect">
            <a:avLst/>
          </a:prstGeom>
          <a:noFill/>
        </p:spPr>
        <p:txBody>
          <a:bodyPr wrap="none" lIns="0" rIns="0" rtlCol="0" anchor="ctr">
            <a:noAutofit/>
          </a:bodyPr>
          <a:lstStyle/>
          <a:p>
            <a:r>
              <a:rPr lang="en-US" sz="2400" noProof="0" dirty="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2" name="TextBox 1">
            <a:extLst>
              <a:ext uri="{FF2B5EF4-FFF2-40B4-BE49-F238E27FC236}">
                <a16:creationId xmlns:a16="http://schemas.microsoft.com/office/drawing/2014/main" id="{31154649-4A4B-29E4-6982-D75D679FBBB3}"/>
              </a:ext>
            </a:extLst>
          </p:cNvPr>
          <p:cNvSpPr txBox="1"/>
          <p:nvPr/>
        </p:nvSpPr>
        <p:spPr>
          <a:xfrm>
            <a:off x="304800" y="1260000"/>
            <a:ext cx="3268869" cy="369332"/>
          </a:xfrm>
          <a:prstGeom prst="rect">
            <a:avLst/>
          </a:prstGeom>
          <a:noFill/>
        </p:spPr>
        <p:txBody>
          <a:bodyPr wrap="square" lIns="0" rIns="0" rtlCol="0">
            <a:spAutoFit/>
          </a:bodyPr>
          <a:lstStyle/>
          <a:p>
            <a:r>
              <a:rPr lang="en-US" b="1" noProof="0" dirty="0" err="1"/>
              <a:t>Forvis</a:t>
            </a:r>
            <a:r>
              <a:rPr lang="en-US" b="1" noProof="0" dirty="0"/>
              <a:t> Mazars</a:t>
            </a:r>
          </a:p>
        </p:txBody>
      </p:sp>
      <p:pic>
        <p:nvPicPr>
          <p:cNvPr id="14" name="Picture 13" descr="Blue letters on a black background&#10;&#10;Description automatically generated">
            <a:extLst>
              <a:ext uri="{FF2B5EF4-FFF2-40B4-BE49-F238E27FC236}">
                <a16:creationId xmlns:a16="http://schemas.microsoft.com/office/drawing/2014/main" id="{4E953B84-1292-D8C9-56C7-D9928E657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3" name="TextBox 2">
            <a:extLst>
              <a:ext uri="{FF2B5EF4-FFF2-40B4-BE49-F238E27FC236}">
                <a16:creationId xmlns:a16="http://schemas.microsoft.com/office/drawing/2014/main" id="{38D062A6-3844-1A44-17C0-20DFB79ED93C}"/>
              </a:ext>
            </a:extLst>
          </p:cNvPr>
          <p:cNvSpPr txBox="1"/>
          <p:nvPr/>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tx1"/>
                </a:solidFill>
                <a:effectLst/>
                <a:latin typeface="+mj-lt"/>
                <a:cs typeface="Times New Roman" panose="02020603050405020304" pitchFamily="18" charset="0"/>
              </a:rPr>
              <a:t>The information set forth in this presentation contains the analysis &amp; conclusions of the author(s) based upon his/her/their research &amp; analysis of industry information &amp; legal authorities. Such analysis &amp; conclusions should not be deemed opinions or conclusions by </a:t>
            </a:r>
            <a:r>
              <a:rPr lang="en-US" sz="1000" kern="100" noProof="0" dirty="0" err="1">
                <a:solidFill>
                  <a:schemeClr val="tx1"/>
                </a:solidFill>
                <a:effectLst/>
                <a:latin typeface="+mj-lt"/>
                <a:cs typeface="Times New Roman" panose="02020603050405020304" pitchFamily="18" charset="0"/>
              </a:rPr>
              <a:t>Forvis</a:t>
            </a:r>
            <a:r>
              <a:rPr lang="en-US" sz="1000" kern="100" noProof="0" dirty="0">
                <a:solidFill>
                  <a:schemeClr val="tx1"/>
                </a:solidFill>
                <a:effectLst/>
                <a:latin typeface="+mj-lt"/>
                <a:cs typeface="Times New Roman" panose="02020603050405020304" pitchFamily="18" charset="0"/>
              </a:rPr>
              <a:t> Mazars or the author(s) as to any individual situation as situations are fact-specific. The reader should perform their own analysis &amp; form their own conclusions regarding any specific situation. Further, the author(s)’ conclusions may be revised without notice with </a:t>
            </a:r>
            <a:br>
              <a:rPr lang="en-US" sz="1000" kern="100" noProof="0" dirty="0">
                <a:solidFill>
                  <a:schemeClr val="tx1"/>
                </a:solidFill>
                <a:effectLst/>
                <a:latin typeface="+mj-lt"/>
                <a:cs typeface="Times New Roman" panose="02020603050405020304" pitchFamily="18" charset="0"/>
              </a:rPr>
            </a:br>
            <a:r>
              <a:rPr lang="en-US" sz="1000" kern="100" noProof="0" dirty="0">
                <a:solidFill>
                  <a:schemeClr val="tx1"/>
                </a:solidFill>
                <a:effectLst/>
                <a:latin typeface="+mj-lt"/>
                <a:cs typeface="Times New Roman" panose="02020603050405020304" pitchFamily="18" charset="0"/>
              </a:rPr>
              <a:t>or without changes in industry information &amp; legal authorities.</a:t>
            </a:r>
            <a:endParaRPr lang="en-US" sz="1000" kern="100" noProof="0" dirty="0">
              <a:solidFill>
                <a:schemeClr val="tx1"/>
              </a:solidFill>
              <a:effectLst/>
              <a:latin typeface="+mj-lt"/>
              <a:ea typeface="Aptos" panose="020B0004020202020204" pitchFamily="34" charset="0"/>
              <a:cs typeface="Times New Roman" panose="02020603050405020304" pitchFamily="18" charset="0"/>
            </a:endParaRPr>
          </a:p>
        </p:txBody>
      </p:sp>
      <p:sp>
        <p:nvSpPr>
          <p:cNvPr id="6" name="Footer Placeholder 4">
            <a:extLst>
              <a:ext uri="{FF2B5EF4-FFF2-40B4-BE49-F238E27FC236}">
                <a16:creationId xmlns:a16="http://schemas.microsoft.com/office/drawing/2014/main" id="{5DCD00FD-34AE-282D-C880-195BA8A87E3C}"/>
              </a:ext>
            </a:extLst>
          </p:cNvPr>
          <p:cNvSpPr txBox="1">
            <a:spLocks/>
          </p:cNvSpPr>
          <p:nvPr/>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tx1"/>
                </a:solidFill>
              </a:rPr>
              <a:t>© 2024 </a:t>
            </a:r>
            <a:r>
              <a:rPr lang="en-US" sz="1000" noProof="0" dirty="0" err="1">
                <a:solidFill>
                  <a:schemeClr val="tx1"/>
                </a:solidFill>
              </a:rPr>
              <a:t>Forvis</a:t>
            </a:r>
            <a:r>
              <a:rPr lang="en-US" sz="1000" noProof="0" dirty="0">
                <a:solidFill>
                  <a:schemeClr val="tx1"/>
                </a:solidFill>
              </a:rPr>
              <a:t> Mazars, LLP. All rights reserved.</a:t>
            </a:r>
          </a:p>
        </p:txBody>
      </p:sp>
    </p:spTree>
    <p:extLst>
      <p:ext uri="{BB962C8B-B14F-4D97-AF65-F5344CB8AC3E}">
        <p14:creationId xmlns:p14="http://schemas.microsoft.com/office/powerpoint/2010/main" val="40699267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Outro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p:nvSpPr>
        <p:spPr>
          <a:xfrm>
            <a:off x="304800" y="298800"/>
            <a:ext cx="1061188" cy="296081"/>
          </a:xfrm>
          <a:prstGeom prst="rect">
            <a:avLst/>
          </a:prstGeom>
          <a:noFill/>
        </p:spPr>
        <p:txBody>
          <a:bodyPr wrap="none" lIns="0" rIns="0" rtlCol="0" anchor="ctr">
            <a:noAutofit/>
          </a:bodyPr>
          <a:lstStyle/>
          <a:p>
            <a:r>
              <a:rPr lang="en-US" sz="2400" noProof="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p:nvSpPr>
        <p:spPr>
          <a:xfrm>
            <a:off x="304800" y="1260000"/>
            <a:ext cx="3268869" cy="369332"/>
          </a:xfrm>
          <a:prstGeom prst="rect">
            <a:avLst/>
          </a:prstGeom>
          <a:noFill/>
        </p:spPr>
        <p:txBody>
          <a:bodyPr wrap="square" lIns="0" rIns="0" rtlCol="0">
            <a:spAutoFit/>
          </a:bodyPr>
          <a:lstStyle/>
          <a:p>
            <a:r>
              <a:rPr lang="en-US" b="1" noProof="0" dirty="0" err="1">
                <a:solidFill>
                  <a:schemeClr val="bg1"/>
                </a:solidFill>
              </a:rPr>
              <a:t>Forvis</a:t>
            </a:r>
            <a:r>
              <a:rPr lang="en-US" b="1" noProof="0" dirty="0">
                <a:solidFill>
                  <a:schemeClr val="bg1"/>
                </a:solidFill>
              </a:rPr>
              <a:t>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8" name="TextBox 7">
            <a:extLst>
              <a:ext uri="{FF2B5EF4-FFF2-40B4-BE49-F238E27FC236}">
                <a16:creationId xmlns:a16="http://schemas.microsoft.com/office/drawing/2014/main" id="{6CC55EC4-D6F3-B498-106B-6ABFAF26BB06}"/>
              </a:ext>
            </a:extLst>
          </p:cNvPr>
          <p:cNvSpPr txBox="1"/>
          <p:nvPr/>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bg1"/>
                </a:solidFill>
                <a:effectLst/>
                <a:latin typeface="+mj-lt"/>
                <a:cs typeface="Times New Roman" panose="02020603050405020304" pitchFamily="18" charset="0"/>
              </a:rPr>
              <a:t>The information set forth in this presentation contains the analysis &amp; conclusions of the author(s) based upon his/her/their research &amp; analysis of industry information &amp; legal authorities. Such analysis &amp; conclusions should not be deemed opinions or conclusions by </a:t>
            </a:r>
            <a:r>
              <a:rPr lang="en-US" sz="1000" kern="100" noProof="0" dirty="0" err="1">
                <a:solidFill>
                  <a:schemeClr val="bg1"/>
                </a:solidFill>
                <a:effectLst/>
                <a:latin typeface="+mj-lt"/>
                <a:cs typeface="Times New Roman" panose="02020603050405020304" pitchFamily="18" charset="0"/>
              </a:rPr>
              <a:t>Forvis</a:t>
            </a:r>
            <a:r>
              <a:rPr lang="en-US" sz="1000" kern="100" noProof="0" dirty="0">
                <a:solidFill>
                  <a:schemeClr val="bg1"/>
                </a:solidFill>
                <a:effectLst/>
                <a:latin typeface="+mj-lt"/>
                <a:cs typeface="Times New Roman" panose="02020603050405020304" pitchFamily="18" charset="0"/>
              </a:rPr>
              <a:t> Mazars or the author(s) as to any individual situation as situations are fact-specific. The reader should perform their own analysis &amp; form their own conclusions regarding any specific situation. Further, the author(s)’ conclusions may be revised without notice with </a:t>
            </a:r>
            <a:br>
              <a:rPr lang="en-US" sz="1000" kern="100" noProof="0" dirty="0">
                <a:solidFill>
                  <a:schemeClr val="bg1"/>
                </a:solidFill>
                <a:effectLst/>
                <a:latin typeface="+mj-lt"/>
                <a:cs typeface="Times New Roman" panose="02020603050405020304" pitchFamily="18" charset="0"/>
              </a:rPr>
            </a:br>
            <a:r>
              <a:rPr lang="en-US" sz="1000" kern="100" noProof="0" dirty="0">
                <a:solidFill>
                  <a:schemeClr val="bg1"/>
                </a:solidFill>
                <a:effectLst/>
                <a:latin typeface="+mj-lt"/>
                <a:cs typeface="Times New Roman" panose="02020603050405020304" pitchFamily="18" charset="0"/>
              </a:rPr>
              <a:t>or without changes in industry information &amp; legal authorities.</a:t>
            </a:r>
            <a:endParaRPr lang="en-US" sz="1000" kern="100" noProof="0" dirty="0">
              <a:solidFill>
                <a:schemeClr val="bg1"/>
              </a:solidFill>
              <a:effectLst/>
              <a:latin typeface="+mj-lt"/>
              <a:ea typeface="Aptos" panose="020B0004020202020204" pitchFamily="34" charset="0"/>
              <a:cs typeface="Times New Roman" panose="02020603050405020304" pitchFamily="18" charset="0"/>
            </a:endParaRPr>
          </a:p>
        </p:txBody>
      </p:sp>
      <p:sp>
        <p:nvSpPr>
          <p:cNvPr id="9" name="Footer Placeholder 4">
            <a:extLst>
              <a:ext uri="{FF2B5EF4-FFF2-40B4-BE49-F238E27FC236}">
                <a16:creationId xmlns:a16="http://schemas.microsoft.com/office/drawing/2014/main" id="{35C88522-8DF1-4607-A4E2-5B0EF73CC98B}"/>
              </a:ext>
            </a:extLst>
          </p:cNvPr>
          <p:cNvSpPr txBox="1">
            <a:spLocks/>
          </p:cNvSpPr>
          <p:nvPr/>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bg1"/>
                </a:solidFill>
              </a:rPr>
              <a:t>© 2024 </a:t>
            </a:r>
            <a:r>
              <a:rPr lang="en-US" sz="1000" noProof="0" dirty="0" err="1">
                <a:solidFill>
                  <a:schemeClr val="bg1"/>
                </a:solidFill>
              </a:rPr>
              <a:t>Forvis</a:t>
            </a:r>
            <a:r>
              <a:rPr lang="en-US" sz="1000" noProof="0" dirty="0">
                <a:solidFill>
                  <a:schemeClr val="bg1"/>
                </a:solidFill>
              </a:rPr>
              <a:t> Mazars, LLP. All rights reserved.</a:t>
            </a:r>
          </a:p>
        </p:txBody>
      </p:sp>
    </p:spTree>
    <p:extLst>
      <p:ext uri="{BB962C8B-B14F-4D97-AF65-F5344CB8AC3E}">
        <p14:creationId xmlns:p14="http://schemas.microsoft.com/office/powerpoint/2010/main" val="130865667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p:nvSpPr>
        <p:spPr>
          <a:xfrm>
            <a:off x="304800" y="298800"/>
            <a:ext cx="1061188" cy="296081"/>
          </a:xfrm>
          <a:prstGeom prst="rect">
            <a:avLst/>
          </a:prstGeom>
          <a:noFill/>
        </p:spPr>
        <p:txBody>
          <a:bodyPr wrap="none" lIns="0" rIns="0" rtlCol="0" anchor="ctr">
            <a:noAutofit/>
          </a:bodyPr>
          <a:lstStyle/>
          <a:p>
            <a:r>
              <a:rPr lang="en-US" sz="2400" noProof="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p:nvSpPr>
        <p:spPr>
          <a:xfrm>
            <a:off x="304800" y="1260000"/>
            <a:ext cx="3268869" cy="369332"/>
          </a:xfrm>
          <a:prstGeom prst="rect">
            <a:avLst/>
          </a:prstGeom>
          <a:noFill/>
        </p:spPr>
        <p:txBody>
          <a:bodyPr wrap="square" lIns="0" rIns="0" rtlCol="0">
            <a:spAutoFit/>
          </a:bodyPr>
          <a:lstStyle/>
          <a:p>
            <a:r>
              <a:rPr lang="en-US" b="1" noProof="0" dirty="0" err="1">
                <a:solidFill>
                  <a:schemeClr val="bg1"/>
                </a:solidFill>
              </a:rPr>
              <a:t>Forvis</a:t>
            </a:r>
            <a:r>
              <a:rPr lang="en-US" b="1" noProof="0" dirty="0">
                <a:solidFill>
                  <a:schemeClr val="bg1"/>
                </a:solidFill>
              </a:rPr>
              <a:t>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4" name="TextBox 3">
            <a:extLst>
              <a:ext uri="{FF2B5EF4-FFF2-40B4-BE49-F238E27FC236}">
                <a16:creationId xmlns:a16="http://schemas.microsoft.com/office/drawing/2014/main" id="{27BDEE42-353D-000C-7FB9-677FC15FB131}"/>
              </a:ext>
            </a:extLst>
          </p:cNvPr>
          <p:cNvSpPr txBox="1"/>
          <p:nvPr/>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bg1"/>
                </a:solidFill>
                <a:effectLst/>
                <a:latin typeface="+mj-lt"/>
                <a:cs typeface="Times New Roman" panose="02020603050405020304" pitchFamily="18" charset="0"/>
              </a:rPr>
              <a:t>The information set forth in this presentation contains the analysis &amp; conclusions of the author(s) based upon his/her/their research &amp; analysis of industry information &amp; legal authorities. Such analysis &amp; conclusions should not be deemed opinions or conclusions by </a:t>
            </a:r>
            <a:r>
              <a:rPr lang="en-US" sz="1000" kern="100" noProof="0" dirty="0" err="1">
                <a:solidFill>
                  <a:schemeClr val="bg1"/>
                </a:solidFill>
                <a:effectLst/>
                <a:latin typeface="+mj-lt"/>
                <a:cs typeface="Times New Roman" panose="02020603050405020304" pitchFamily="18" charset="0"/>
              </a:rPr>
              <a:t>Forvis</a:t>
            </a:r>
            <a:r>
              <a:rPr lang="en-US" sz="1000" kern="100" noProof="0" dirty="0">
                <a:solidFill>
                  <a:schemeClr val="bg1"/>
                </a:solidFill>
                <a:effectLst/>
                <a:latin typeface="+mj-lt"/>
                <a:cs typeface="Times New Roman" panose="02020603050405020304" pitchFamily="18" charset="0"/>
              </a:rPr>
              <a:t> Mazars or the author(s) as to any individual situation as situations are fact-specific. The reader should perform their own analysis &amp; form their own conclusions regarding any specific situation. Further, the author(s)’ conclusions may be revised without notice with </a:t>
            </a:r>
            <a:br>
              <a:rPr lang="en-US" sz="1000" kern="100" noProof="0" dirty="0">
                <a:solidFill>
                  <a:schemeClr val="bg1"/>
                </a:solidFill>
                <a:effectLst/>
                <a:latin typeface="+mj-lt"/>
                <a:cs typeface="Times New Roman" panose="02020603050405020304" pitchFamily="18" charset="0"/>
              </a:rPr>
            </a:br>
            <a:r>
              <a:rPr lang="en-US" sz="1000" kern="100" noProof="0" dirty="0">
                <a:solidFill>
                  <a:schemeClr val="bg1"/>
                </a:solidFill>
                <a:effectLst/>
                <a:latin typeface="+mj-lt"/>
                <a:cs typeface="Times New Roman" panose="02020603050405020304" pitchFamily="18" charset="0"/>
              </a:rPr>
              <a:t>or without changes in industry information &amp; legal authorities.</a:t>
            </a:r>
            <a:endParaRPr lang="en-US" sz="1000" kern="100" noProof="0" dirty="0">
              <a:solidFill>
                <a:schemeClr val="bg1"/>
              </a:solidFill>
              <a:effectLst/>
              <a:latin typeface="+mj-lt"/>
              <a:ea typeface="Aptos" panose="020B0004020202020204" pitchFamily="34" charset="0"/>
              <a:cs typeface="Times New Roman" panose="02020603050405020304" pitchFamily="18" charset="0"/>
            </a:endParaRPr>
          </a:p>
        </p:txBody>
      </p:sp>
      <p:sp>
        <p:nvSpPr>
          <p:cNvPr id="8" name="Footer Placeholder 4">
            <a:extLst>
              <a:ext uri="{FF2B5EF4-FFF2-40B4-BE49-F238E27FC236}">
                <a16:creationId xmlns:a16="http://schemas.microsoft.com/office/drawing/2014/main" id="{BC07936C-48E7-A507-69B6-73F81D1F42D9}"/>
              </a:ext>
            </a:extLst>
          </p:cNvPr>
          <p:cNvSpPr txBox="1">
            <a:spLocks/>
          </p:cNvSpPr>
          <p:nvPr/>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bg1"/>
                </a:solidFill>
              </a:rPr>
              <a:t>© 2024 </a:t>
            </a:r>
            <a:r>
              <a:rPr lang="en-US" sz="1000" noProof="0" dirty="0" err="1">
                <a:solidFill>
                  <a:schemeClr val="bg1"/>
                </a:solidFill>
              </a:rPr>
              <a:t>Forvis</a:t>
            </a:r>
            <a:r>
              <a:rPr lang="en-US" sz="1000" noProof="0" dirty="0">
                <a:solidFill>
                  <a:schemeClr val="bg1"/>
                </a:solidFill>
              </a:rPr>
              <a:t> Mazars, LLP. All rights reserved.</a:t>
            </a:r>
          </a:p>
        </p:txBody>
      </p:sp>
    </p:spTree>
    <p:extLst>
      <p:ext uri="{BB962C8B-B14F-4D97-AF65-F5344CB8AC3E}">
        <p14:creationId xmlns:p14="http://schemas.microsoft.com/office/powerpoint/2010/main" val="97298429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Footer Placeholder 4">
            <a:extLst>
              <a:ext uri="{FF2B5EF4-FFF2-40B4-BE49-F238E27FC236}">
                <a16:creationId xmlns:a16="http://schemas.microsoft.com/office/drawing/2014/main" id="{3A473994-D5A3-4973-ECBC-34F515B035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DEB2BA38-83AE-9A7F-AC2D-D73DBE6031E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9" name="Date Placeholder 3">
            <a:extLst>
              <a:ext uri="{FF2B5EF4-FFF2-40B4-BE49-F238E27FC236}">
                <a16:creationId xmlns:a16="http://schemas.microsoft.com/office/drawing/2014/main" id="{70F04D77-4350-3323-49B5-4F51034A45A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Tree>
    <p:extLst>
      <p:ext uri="{BB962C8B-B14F-4D97-AF65-F5344CB8AC3E}">
        <p14:creationId xmlns:p14="http://schemas.microsoft.com/office/powerpoint/2010/main" val="158960380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noProof="0" dirty="0"/>
              <a:t>Polling Question </a:t>
            </a:r>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Footer Placeholder 4">
            <a:extLst>
              <a:ext uri="{FF2B5EF4-FFF2-40B4-BE49-F238E27FC236}">
                <a16:creationId xmlns:a16="http://schemas.microsoft.com/office/drawing/2014/main" id="{CAFCEDA5-C470-C44C-7CD4-E8F622CFE82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66489F12-1DCF-8249-DAC3-03C6551E1E0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9" name="Date Placeholder 3">
            <a:extLst>
              <a:ext uri="{FF2B5EF4-FFF2-40B4-BE49-F238E27FC236}">
                <a16:creationId xmlns:a16="http://schemas.microsoft.com/office/drawing/2014/main" id="{BD0B9AE3-9AE7-4AE6-0756-8068D04F6C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
        <p:nvSpPr>
          <p:cNvPr id="3" name="Content Placeholder 2">
            <a:extLst>
              <a:ext uri="{FF2B5EF4-FFF2-40B4-BE49-F238E27FC236}">
                <a16:creationId xmlns:a16="http://schemas.microsoft.com/office/drawing/2014/main" id="{9E567340-E121-08CD-9FA2-8341ABE05936}"/>
              </a:ext>
            </a:extLst>
          </p:cNvPr>
          <p:cNvSpPr>
            <a:spLocks noGrp="1"/>
          </p:cNvSpPr>
          <p:nvPr>
            <p:ph idx="14"/>
          </p:nvPr>
        </p:nvSpPr>
        <p:spPr>
          <a:xfrm>
            <a:off x="1081196" y="3045763"/>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4" name="Content Placeholder 2">
            <a:extLst>
              <a:ext uri="{FF2B5EF4-FFF2-40B4-BE49-F238E27FC236}">
                <a16:creationId xmlns:a16="http://schemas.microsoft.com/office/drawing/2014/main" id="{5084377E-BD9A-FC3A-7BA4-C41C171EC7BB}"/>
              </a:ext>
            </a:extLst>
          </p:cNvPr>
          <p:cNvSpPr>
            <a:spLocks noGrp="1"/>
          </p:cNvSpPr>
          <p:nvPr>
            <p:ph idx="15"/>
          </p:nvPr>
        </p:nvSpPr>
        <p:spPr>
          <a:xfrm>
            <a:off x="1081196" y="3807763"/>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5" name="Content Placeholder 2">
            <a:extLst>
              <a:ext uri="{FF2B5EF4-FFF2-40B4-BE49-F238E27FC236}">
                <a16:creationId xmlns:a16="http://schemas.microsoft.com/office/drawing/2014/main" id="{B8CD8FFC-0F5C-E1E4-9F2D-CE643348E56C}"/>
              </a:ext>
            </a:extLst>
          </p:cNvPr>
          <p:cNvSpPr>
            <a:spLocks noGrp="1"/>
          </p:cNvSpPr>
          <p:nvPr>
            <p:ph idx="16"/>
          </p:nvPr>
        </p:nvSpPr>
        <p:spPr>
          <a:xfrm>
            <a:off x="1081196" y="4565110"/>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E69908CF-4A58-B98F-0684-0653CEAB422C}"/>
              </a:ext>
            </a:extLst>
          </p:cNvPr>
          <p:cNvSpPr>
            <a:spLocks noGrp="1"/>
          </p:cNvSpPr>
          <p:nvPr>
            <p:ph idx="17"/>
          </p:nvPr>
        </p:nvSpPr>
        <p:spPr>
          <a:xfrm>
            <a:off x="1081196" y="5344408"/>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11" name="TextBox 10">
            <a:extLst>
              <a:ext uri="{FF2B5EF4-FFF2-40B4-BE49-F238E27FC236}">
                <a16:creationId xmlns:a16="http://schemas.microsoft.com/office/drawing/2014/main" id="{B06DE669-44CC-23A2-4012-01F61F05385E}"/>
              </a:ext>
            </a:extLst>
          </p:cNvPr>
          <p:cNvSpPr txBox="1"/>
          <p:nvPr/>
        </p:nvSpPr>
        <p:spPr>
          <a:xfrm>
            <a:off x="477519" y="3074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A</a:t>
            </a:r>
          </a:p>
        </p:txBody>
      </p:sp>
      <p:sp>
        <p:nvSpPr>
          <p:cNvPr id="12" name="TextBox 11">
            <a:extLst>
              <a:ext uri="{FF2B5EF4-FFF2-40B4-BE49-F238E27FC236}">
                <a16:creationId xmlns:a16="http://schemas.microsoft.com/office/drawing/2014/main" id="{C55E47C8-1C2F-E6D7-E63B-EFB192BE6474}"/>
              </a:ext>
            </a:extLst>
          </p:cNvPr>
          <p:cNvSpPr txBox="1"/>
          <p:nvPr/>
        </p:nvSpPr>
        <p:spPr>
          <a:xfrm>
            <a:off x="477519" y="3836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B</a:t>
            </a:r>
          </a:p>
        </p:txBody>
      </p:sp>
      <p:sp>
        <p:nvSpPr>
          <p:cNvPr id="13" name="TextBox 12">
            <a:extLst>
              <a:ext uri="{FF2B5EF4-FFF2-40B4-BE49-F238E27FC236}">
                <a16:creationId xmlns:a16="http://schemas.microsoft.com/office/drawing/2014/main" id="{08DE554B-BF88-7DDE-C70E-637A2218AC5C}"/>
              </a:ext>
            </a:extLst>
          </p:cNvPr>
          <p:cNvSpPr txBox="1"/>
          <p:nvPr/>
        </p:nvSpPr>
        <p:spPr>
          <a:xfrm>
            <a:off x="477519" y="4593492"/>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C</a:t>
            </a:r>
          </a:p>
        </p:txBody>
      </p:sp>
      <p:sp>
        <p:nvSpPr>
          <p:cNvPr id="14" name="TextBox 13">
            <a:extLst>
              <a:ext uri="{FF2B5EF4-FFF2-40B4-BE49-F238E27FC236}">
                <a16:creationId xmlns:a16="http://schemas.microsoft.com/office/drawing/2014/main" id="{096FCDE2-43DD-603C-74F8-EE88BC62A73A}"/>
              </a:ext>
            </a:extLst>
          </p:cNvPr>
          <p:cNvSpPr txBox="1"/>
          <p:nvPr/>
        </p:nvSpPr>
        <p:spPr>
          <a:xfrm>
            <a:off x="477519" y="5372790"/>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D</a:t>
            </a:r>
          </a:p>
        </p:txBody>
      </p:sp>
      <p:cxnSp>
        <p:nvCxnSpPr>
          <p:cNvPr id="16" name="Straight Connector 15">
            <a:extLst>
              <a:ext uri="{FF2B5EF4-FFF2-40B4-BE49-F238E27FC236}">
                <a16:creationId xmlns:a16="http://schemas.microsoft.com/office/drawing/2014/main" id="{8EB70BC5-F3EC-0ABE-E641-AC1A676E5ED1}"/>
              </a:ext>
            </a:extLst>
          </p:cNvPr>
          <p:cNvCxnSpPr>
            <a:cxnSpLocks/>
          </p:cNvCxnSpPr>
          <p:nvPr/>
        </p:nvCxnSpPr>
        <p:spPr>
          <a:xfrm>
            <a:off x="890492" y="3075884"/>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02DDA0-194C-DC16-B4D0-3517B4372521}"/>
              </a:ext>
            </a:extLst>
          </p:cNvPr>
          <p:cNvCxnSpPr>
            <a:cxnSpLocks/>
          </p:cNvCxnSpPr>
          <p:nvPr/>
        </p:nvCxnSpPr>
        <p:spPr>
          <a:xfrm>
            <a:off x="890492" y="3837884"/>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3CF90F-3CB7-2250-AAE6-90B93FB3656E}"/>
              </a:ext>
            </a:extLst>
          </p:cNvPr>
          <p:cNvCxnSpPr>
            <a:cxnSpLocks/>
          </p:cNvCxnSpPr>
          <p:nvPr/>
        </p:nvCxnSpPr>
        <p:spPr>
          <a:xfrm>
            <a:off x="890492" y="4595231"/>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ACA0F2-D67A-52AB-1ABB-249F34369D32}"/>
              </a:ext>
            </a:extLst>
          </p:cNvPr>
          <p:cNvCxnSpPr>
            <a:cxnSpLocks/>
          </p:cNvCxnSpPr>
          <p:nvPr/>
        </p:nvCxnSpPr>
        <p:spPr>
          <a:xfrm>
            <a:off x="890492" y="5374529"/>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09286504-E381-4EB7-88E0-7407FCDF4BA5}"/>
              </a:ext>
            </a:extLst>
          </p:cNvPr>
          <p:cNvSpPr>
            <a:spLocks noGrp="1"/>
          </p:cNvSpPr>
          <p:nvPr>
            <p:ph idx="18"/>
          </p:nvPr>
        </p:nvSpPr>
        <p:spPr>
          <a:xfrm>
            <a:off x="304799" y="1264327"/>
            <a:ext cx="11587163" cy="1414236"/>
          </a:xfrm>
          <a:solidFill>
            <a:schemeClr val="bg2"/>
          </a:solidFill>
          <a:ln>
            <a:solidFill>
              <a:schemeClr val="bg1"/>
            </a:solidFill>
          </a:ln>
        </p:spPr>
        <p:txBody>
          <a:bodyPr lIns="91440" tIns="91440" rIns="91440" bIns="91440" anchor="t" anchorCtr="0">
            <a:normAutofit/>
          </a:bodyPr>
          <a:lstStyle>
            <a:lvl1pPr marL="0" indent="0">
              <a:spcAft>
                <a:spcPts val="300"/>
              </a:spcAft>
              <a:buNone/>
              <a:defRPr sz="1800" b="0">
                <a:solidFill>
                  <a:schemeClr val="tx2"/>
                </a:solidFill>
              </a:defRPr>
            </a:lvl1pPr>
            <a:lvl2pPr>
              <a:spcAft>
                <a:spcPts val="300"/>
              </a:spcAft>
              <a:defRPr/>
            </a:lvl2pPr>
          </a:lstStyle>
          <a:p>
            <a:pPr lvl="0"/>
            <a:r>
              <a:rPr lang="en-US"/>
              <a:t>Click to edit Master text styles</a:t>
            </a:r>
          </a:p>
        </p:txBody>
      </p:sp>
    </p:spTree>
    <p:extLst>
      <p:ext uri="{BB962C8B-B14F-4D97-AF65-F5344CB8AC3E}">
        <p14:creationId xmlns:p14="http://schemas.microsoft.com/office/powerpoint/2010/main" val="301524372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A2E0-E11B-A600-7977-5A9DE47950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05D786-80DE-84CE-63EB-B7E3C38C6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FD95DA-7E60-9AE4-19A0-98517B465A7F}"/>
              </a:ext>
            </a:extLst>
          </p:cNvPr>
          <p:cNvSpPr>
            <a:spLocks noGrp="1"/>
          </p:cNvSpPr>
          <p:nvPr>
            <p:ph type="dt" sz="half" idx="10"/>
          </p:nvPr>
        </p:nvSpPr>
        <p:spPr/>
        <p:txBody>
          <a:bodyPr/>
          <a:lstStyle/>
          <a:p>
            <a:fld id="{5CA146E4-E261-4B48-B606-91F316C0F337}" type="datetimeFigureOut">
              <a:rPr lang="en-US" smtClean="0"/>
              <a:t>3/25/2026</a:t>
            </a:fld>
            <a:endParaRPr lang="en-US"/>
          </a:p>
        </p:txBody>
      </p:sp>
      <p:sp>
        <p:nvSpPr>
          <p:cNvPr id="5" name="Footer Placeholder 4">
            <a:extLst>
              <a:ext uri="{FF2B5EF4-FFF2-40B4-BE49-F238E27FC236}">
                <a16:creationId xmlns:a16="http://schemas.microsoft.com/office/drawing/2014/main" id="{83EB802E-65BC-26FA-53D1-CCDA862A7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C493D-62E9-0553-2C40-EAB8A43AB786}"/>
              </a:ext>
            </a:extLst>
          </p:cNvPr>
          <p:cNvSpPr>
            <a:spLocks noGrp="1"/>
          </p:cNvSpPr>
          <p:nvPr>
            <p:ph type="sldNum" sz="quarter" idx="12"/>
          </p:nvPr>
        </p:nvSpPr>
        <p:spPr/>
        <p:txBody>
          <a:bodyPr/>
          <a:lstStyle/>
          <a:p>
            <a:fld id="{D9A4E768-910F-46C6-BD10-05F7A7244047}" type="slidenum">
              <a:rPr lang="en-US" smtClean="0"/>
              <a:t>‹#›</a:t>
            </a:fld>
            <a:endParaRPr lang="en-US"/>
          </a:p>
        </p:txBody>
      </p:sp>
    </p:spTree>
    <p:extLst>
      <p:ext uri="{BB962C8B-B14F-4D97-AF65-F5344CB8AC3E}">
        <p14:creationId xmlns:p14="http://schemas.microsoft.com/office/powerpoint/2010/main" val="34341985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Questions - Indigo">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E19D2A-7DAB-EA49-3032-A384B9AADC81}"/>
              </a:ext>
            </a:extLst>
          </p:cNvPr>
          <p:cNvSpPr txBox="1">
            <a:spLocks/>
          </p:cNvSpPr>
          <p:nvPr userDrawn="1"/>
        </p:nvSpPr>
        <p:spPr>
          <a:xfrm>
            <a:off x="579863" y="2489454"/>
            <a:ext cx="5516137" cy="108451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4000" b="1" dirty="0"/>
              <a:t>Questions?</a:t>
            </a:r>
          </a:p>
        </p:txBody>
      </p:sp>
      <p:pic>
        <p:nvPicPr>
          <p:cNvPr id="5" name="Picture 4">
            <a:extLst>
              <a:ext uri="{FF2B5EF4-FFF2-40B4-BE49-F238E27FC236}">
                <a16:creationId xmlns:a16="http://schemas.microsoft.com/office/drawing/2014/main" id="{C6ACD5EF-1091-B1DB-F6CD-D67FA75B49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29863" y="5962336"/>
            <a:ext cx="1562100" cy="656663"/>
          </a:xfrm>
          <a:prstGeom prst="rect">
            <a:avLst/>
          </a:prstGeom>
        </p:spPr>
      </p:pic>
      <p:sp>
        <p:nvSpPr>
          <p:cNvPr id="2" name="Espace réservé pour une image  29">
            <a:extLst>
              <a:ext uri="{FF2B5EF4-FFF2-40B4-BE49-F238E27FC236}">
                <a16:creationId xmlns:a16="http://schemas.microsoft.com/office/drawing/2014/main" id="{4104FD1F-C329-08F7-E93B-8E181438C387}"/>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Tree>
    <p:custDataLst>
      <p:tags r:id="rId1"/>
    </p:custDataLst>
    <p:extLst>
      <p:ext uri="{BB962C8B-B14F-4D97-AF65-F5344CB8AC3E}">
        <p14:creationId xmlns:p14="http://schemas.microsoft.com/office/powerpoint/2010/main" val="80382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Generic cover with supergraphic_3">
    <p:spTree>
      <p:nvGrpSpPr>
        <p:cNvPr id="1" name=""/>
        <p:cNvGrpSpPr/>
        <p:nvPr/>
      </p:nvGrpSpPr>
      <p:grpSpPr>
        <a:xfrm>
          <a:off x="0" y="0"/>
          <a:ext cx="0" cy="0"/>
          <a:chOff x="0" y="0"/>
          <a:chExt cx="0" cy="0"/>
        </a:xfrm>
      </p:grpSpPr>
      <p:pic>
        <p:nvPicPr>
          <p:cNvPr id="7" name="Picture 6" descr="A close up of a building&#10;&#10;Description automatically generated">
            <a:extLst>
              <a:ext uri="{FF2B5EF4-FFF2-40B4-BE49-F238E27FC236}">
                <a16:creationId xmlns:a16="http://schemas.microsoft.com/office/drawing/2014/main" id="{31FD7D90-5A61-F285-DAED-06DF23FCBC85}"/>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DAC8CF58-87D3-60FA-5AFF-B4440AA8CB89}"/>
              </a:ext>
            </a:extLst>
          </p:cNvPr>
          <p:cNvSpPr/>
          <p:nvPr/>
        </p:nvSpPr>
        <p:spPr>
          <a:xfrm>
            <a:off x="5314989" y="304800"/>
            <a:ext cx="3780186" cy="3880800"/>
          </a:xfrm>
          <a:prstGeom prst="parallelogram">
            <a:avLst>
              <a:gd name="adj" fmla="val 34323"/>
            </a:avLst>
          </a:prstGeom>
          <a:solidFill>
            <a:schemeClr val="bg1">
              <a:alpha val="126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2435145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Generic cover with supergraphic_6">
    <p:spTree>
      <p:nvGrpSpPr>
        <p:cNvPr id="1" name=""/>
        <p:cNvGrpSpPr/>
        <p:nvPr/>
      </p:nvGrpSpPr>
      <p:grpSpPr>
        <a:xfrm>
          <a:off x="0" y="0"/>
          <a:ext cx="0" cy="0"/>
          <a:chOff x="0" y="0"/>
          <a:chExt cx="0" cy="0"/>
        </a:xfrm>
      </p:grpSpPr>
      <p:pic>
        <p:nvPicPr>
          <p:cNvPr id="5" name="Picture 4" descr="A person looking up to the sky&#10;&#10;Description automatically generated">
            <a:extLst>
              <a:ext uri="{FF2B5EF4-FFF2-40B4-BE49-F238E27FC236}">
                <a16:creationId xmlns:a16="http://schemas.microsoft.com/office/drawing/2014/main" id="{40A0E0A9-4DA9-DCEA-1194-876B96700FAC}"/>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8" name="Parallelogram 7">
            <a:extLst>
              <a:ext uri="{FF2B5EF4-FFF2-40B4-BE49-F238E27FC236}">
                <a16:creationId xmlns:a16="http://schemas.microsoft.com/office/drawing/2014/main" id="{DC2A0F77-1CAA-BCE4-DA7C-ED341B302F63}"/>
              </a:ext>
            </a:extLst>
          </p:cNvPr>
          <p:cNvSpPr/>
          <p:nvPr/>
        </p:nvSpPr>
        <p:spPr>
          <a:xfrm>
            <a:off x="3624900" y="304800"/>
            <a:ext cx="3780186" cy="3880800"/>
          </a:xfrm>
          <a:prstGeom prst="parallelogram">
            <a:avLst>
              <a:gd name="adj" fmla="val 34323"/>
            </a:avLst>
          </a:prstGeom>
          <a:solidFill>
            <a:schemeClr val="bg1">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dirty="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4193746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noProof="0"/>
              <a:t>Click to edit Master title style</a:t>
            </a:r>
            <a:endParaRPr lang="en-US" noProof="0" dirty="0"/>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Box 8">
            <a:extLst>
              <a:ext uri="{FF2B5EF4-FFF2-40B4-BE49-F238E27FC236}">
                <a16:creationId xmlns:a16="http://schemas.microsoft.com/office/drawing/2014/main" id="{CE590955-4EF9-42DC-2545-2A78687F80FE}"/>
              </a:ext>
            </a:extLst>
          </p:cNvPr>
          <p:cNvSpPr txBox="1"/>
          <p:nvPr/>
        </p:nvSpPr>
        <p:spPr>
          <a:xfrm>
            <a:off x="-763351" y="378278"/>
            <a:ext cx="763351" cy="215444"/>
          </a:xfrm>
          <a:prstGeom prst="rect">
            <a:avLst/>
          </a:prstGeom>
          <a:noFill/>
        </p:spPr>
        <p:txBody>
          <a:bodyPr wrap="none" rtlCol="0">
            <a:spAutoFit/>
          </a:bodyPr>
          <a:lstStyle/>
          <a:p>
            <a:pPr algn="r"/>
            <a:r>
              <a:rPr lang="en-US" sz="800" noProof="0" dirty="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p:nvSpPr>
        <p:spPr>
          <a:xfrm>
            <a:off x="-1885453" y="1041381"/>
            <a:ext cx="1885453" cy="215444"/>
          </a:xfrm>
          <a:prstGeom prst="rect">
            <a:avLst/>
          </a:prstGeom>
          <a:noFill/>
        </p:spPr>
        <p:txBody>
          <a:bodyPr wrap="none" rtlCol="0">
            <a:spAutoFit/>
          </a:bodyPr>
          <a:lstStyle/>
          <a:p>
            <a:pPr algn="r"/>
            <a:r>
              <a:rPr lang="en-US" sz="800" noProof="0" dirty="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p:nvSpPr>
        <p:spPr>
          <a:xfrm>
            <a:off x="-1856598" y="5734506"/>
            <a:ext cx="1856598" cy="215444"/>
          </a:xfrm>
          <a:prstGeom prst="rect">
            <a:avLst/>
          </a:prstGeom>
          <a:noFill/>
        </p:spPr>
        <p:txBody>
          <a:bodyPr wrap="none" rtlCol="0">
            <a:spAutoFit/>
          </a:bodyPr>
          <a:lstStyle/>
          <a:p>
            <a:pPr algn="r"/>
            <a:r>
              <a:rPr lang="en-US" sz="800" noProof="0" dirty="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p:nvSpPr>
        <p:spPr>
          <a:xfrm>
            <a:off x="-914033" y="727528"/>
            <a:ext cx="914033" cy="215444"/>
          </a:xfrm>
          <a:prstGeom prst="rect">
            <a:avLst/>
          </a:prstGeom>
          <a:noFill/>
        </p:spPr>
        <p:txBody>
          <a:bodyPr wrap="none" rtlCol="0">
            <a:spAutoFit/>
          </a:bodyPr>
          <a:lstStyle/>
          <a:p>
            <a:pPr algn="r"/>
            <a:r>
              <a:rPr lang="en-US" sz="800" noProof="0" dirty="0">
                <a:solidFill>
                  <a:schemeClr val="tx1"/>
                </a:solidFill>
              </a:rPr>
              <a:t>Subtitle position</a:t>
            </a:r>
          </a:p>
        </p:txBody>
      </p:sp>
      <p:pic>
        <p:nvPicPr>
          <p:cNvPr id="14" name="Picture 13" descr="Blue letters on a black background&#10;&#10;Description automatically generated">
            <a:extLst>
              <a:ext uri="{FF2B5EF4-FFF2-40B4-BE49-F238E27FC236}">
                <a16:creationId xmlns:a16="http://schemas.microsoft.com/office/drawing/2014/main" id="{31A72188-4963-E80C-F9A0-77D81B83095B}"/>
              </a:ext>
            </a:extLst>
          </p:cNvPr>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7" name="Footer Placeholder 4">
            <a:extLst>
              <a:ext uri="{FF2B5EF4-FFF2-40B4-BE49-F238E27FC236}">
                <a16:creationId xmlns:a16="http://schemas.microsoft.com/office/drawing/2014/main" id="{AE2B5521-E992-8974-645D-CC83B3AB6D4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CDEDD379-0657-EF27-927D-37AAA8E968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D9A4E768-910F-46C6-BD10-05F7A7244047}" type="slidenum">
              <a:rPr lang="en-US" smtClean="0"/>
              <a:t>‹#›</a:t>
            </a:fld>
            <a:endParaRPr lang="en-US"/>
          </a:p>
        </p:txBody>
      </p:sp>
      <p:sp>
        <p:nvSpPr>
          <p:cNvPr id="12" name="Date Placeholder 3">
            <a:extLst>
              <a:ext uri="{FF2B5EF4-FFF2-40B4-BE49-F238E27FC236}">
                <a16:creationId xmlns:a16="http://schemas.microsoft.com/office/drawing/2014/main" id="{EFEF63B3-3397-5227-E119-13984B796B3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fld id="{5CA146E4-E261-4B48-B606-91F316C0F337}" type="datetimeFigureOut">
              <a:rPr lang="en-US" smtClean="0"/>
              <a:t>3/25/2026</a:t>
            </a:fld>
            <a:endParaRPr lang="en-US"/>
          </a:p>
        </p:txBody>
      </p:sp>
      <p:sp>
        <p:nvSpPr>
          <p:cNvPr id="15" name="Footer Placeholder 4">
            <a:extLst>
              <a:ext uri="{FF2B5EF4-FFF2-40B4-BE49-F238E27FC236}">
                <a16:creationId xmlns:a16="http://schemas.microsoft.com/office/drawing/2014/main" id="{53F142C4-AB57-FCD8-68F8-10B24D8226CE}"/>
              </a:ext>
            </a:extLst>
          </p:cNvPr>
          <p:cNvSpPr txBox="1">
            <a:spLocks/>
          </p:cNvSpPr>
          <p:nvPr/>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a:t>
            </a:r>
            <a:r>
              <a:rPr lang="en-US" sz="700" noProof="0" dirty="0" err="1"/>
              <a:t>Forvis</a:t>
            </a:r>
            <a:r>
              <a:rPr lang="en-US" sz="700" noProof="0" dirty="0"/>
              <a:t> Mazars, LLP. All rights reserved.</a:t>
            </a:r>
          </a:p>
        </p:txBody>
      </p:sp>
    </p:spTree>
    <p:extLst>
      <p:ext uri="{BB962C8B-B14F-4D97-AF65-F5344CB8AC3E}">
        <p14:creationId xmlns:p14="http://schemas.microsoft.com/office/powerpoint/2010/main" val="1307708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Lst>
  <p:transition>
    <p:fade/>
  </p:transition>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192">
          <p15:clr>
            <a:srgbClr val="F26B43"/>
          </p15:clr>
        </p15:guide>
        <p15:guide id="5" orient="horz" pos="420">
          <p15:clr>
            <a:srgbClr val="F26B43"/>
          </p15:clr>
        </p15:guide>
        <p15:guide id="7" orient="horz" pos="3748">
          <p15:clr>
            <a:srgbClr val="F26B43"/>
          </p15:clr>
        </p15:guide>
        <p15:guide id="9" pos="7491">
          <p15:clr>
            <a:srgbClr val="F26B43"/>
          </p15:clr>
        </p15:guide>
        <p15:guide id="10" orient="horz" pos="650">
          <p15:clr>
            <a:srgbClr val="F26B43"/>
          </p15:clr>
        </p15:guide>
        <p15:guide id="12" pos="192">
          <p15:clr>
            <a:srgbClr val="F26B43"/>
          </p15:clr>
        </p15:guide>
        <p15:guide id="13" orient="horz" pos="7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B_4755F52B.xm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hyperlink" Target="https://www.gao.gov/assets/gao-25-107721.pdf"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4.xml"/><Relationship Id="rId1" Type="http://schemas.openxmlformats.org/officeDocument/2006/relationships/tags" Target="../tags/tag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1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xml"/><Relationship Id="rId7" Type="http://schemas.openxmlformats.org/officeDocument/2006/relationships/diagramColors" Target="../diagrams/colors4.xml"/><Relationship Id="rId2" Type="http://schemas.openxmlformats.org/officeDocument/2006/relationships/slideLayout" Target="../slideLayouts/slideLayout24.xml"/><Relationship Id="rId1" Type="http://schemas.openxmlformats.org/officeDocument/2006/relationships/tags" Target="../tags/tag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16.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7.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8.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4.xml"/><Relationship Id="rId1" Type="http://schemas.openxmlformats.org/officeDocument/2006/relationships/tags" Target="../tags/tag1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21.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4.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2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25.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8.xml"/><Relationship Id="rId7" Type="http://schemas.openxmlformats.org/officeDocument/2006/relationships/diagramColors" Target="../diagrams/colors5.xml"/><Relationship Id="rId2" Type="http://schemas.openxmlformats.org/officeDocument/2006/relationships/slideLayout" Target="../slideLayouts/slideLayout24.xml"/><Relationship Id="rId1" Type="http://schemas.openxmlformats.org/officeDocument/2006/relationships/tags" Target="../tags/tag2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27.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28.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jpg"/><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2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0.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tags" Target="../tags/tag3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ags" Target="../tags/tag3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tags" Target="../tags/tag33.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78.xml"/><Relationship Id="rId1" Type="http://schemas.openxmlformats.org/officeDocument/2006/relationships/tags" Target="../tags/tag34.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hyperlink" Target="https://www.coso.org/internal-control" TargetMode="External"/><Relationship Id="rId2" Type="http://schemas.openxmlformats.org/officeDocument/2006/relationships/hyperlink" Target="https://www.gao.gov/assets/gao-25-107721.pdf" TargetMode="External"/><Relationship Id="rId1" Type="http://schemas.openxmlformats.org/officeDocument/2006/relationships/slideLayout" Target="../slideLayouts/slideLayout24.xml"/><Relationship Id="rId5" Type="http://schemas.openxmlformats.org/officeDocument/2006/relationships/hyperlink" Target="https://gasb.org/standards-and-guidance/pronouncements#implementation-guides" TargetMode="External"/><Relationship Id="rId4" Type="http://schemas.openxmlformats.org/officeDocument/2006/relationships/hyperlink" Target="https://www.ecfr.gov/current/title-2/part-20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www.gao.gov/products/gao-25-107721" TargetMode="External"/><Relationship Id="rId2" Type="http://schemas.openxmlformats.org/officeDocument/2006/relationships/hyperlink" Target="https://www.coso.org/"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Placeholder 6" descr="A group of people looking at a computer&#10;&#10;Description automatically generated">
            <a:extLst>
              <a:ext uri="{FF2B5EF4-FFF2-40B4-BE49-F238E27FC236}">
                <a16:creationId xmlns:a16="http://schemas.microsoft.com/office/drawing/2014/main" id="{8AD266C9-9ACA-12F8-CF0C-7E38143781F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901" b="22901"/>
          <a:stretch>
            <a:fillRect/>
          </a:stretch>
        </p:blipFill>
        <p:spPr/>
      </p:pic>
      <p:sp>
        <p:nvSpPr>
          <p:cNvPr id="3" name="Title 2">
            <a:extLst>
              <a:ext uri="{FF2B5EF4-FFF2-40B4-BE49-F238E27FC236}">
                <a16:creationId xmlns:a16="http://schemas.microsoft.com/office/drawing/2014/main" id="{A84BEA26-2A61-D4F0-F902-7E9EF6A0E34B}"/>
              </a:ext>
            </a:extLst>
          </p:cNvPr>
          <p:cNvSpPr>
            <a:spLocks noGrp="1"/>
          </p:cNvSpPr>
          <p:nvPr>
            <p:ph type="ctrTitle"/>
          </p:nvPr>
        </p:nvSpPr>
        <p:spPr>
          <a:xfrm>
            <a:off x="304800" y="5067300"/>
            <a:ext cx="11581200" cy="490800"/>
          </a:xfrm>
        </p:spPr>
        <p:txBody>
          <a:bodyPr/>
          <a:lstStyle/>
          <a:p>
            <a:r>
              <a:rPr lang="en-US" sz="3200" b="1" dirty="0"/>
              <a:t>Internal Controls &amp; GASB Update</a:t>
            </a:r>
            <a:br>
              <a:rPr lang="en-US" sz="3200" b="1" dirty="0"/>
            </a:br>
            <a:endParaRPr lang="en-US" sz="3200" b="1" dirty="0"/>
          </a:p>
        </p:txBody>
      </p:sp>
      <p:sp>
        <p:nvSpPr>
          <p:cNvPr id="5" name="Text Placeholder 4">
            <a:extLst>
              <a:ext uri="{FF2B5EF4-FFF2-40B4-BE49-F238E27FC236}">
                <a16:creationId xmlns:a16="http://schemas.microsoft.com/office/drawing/2014/main" id="{65BDB668-1EE8-376F-1E40-08AAA02EE969}"/>
              </a:ext>
            </a:extLst>
          </p:cNvPr>
          <p:cNvSpPr>
            <a:spLocks noGrp="1"/>
          </p:cNvSpPr>
          <p:nvPr>
            <p:ph type="body" sz="quarter" idx="11"/>
          </p:nvPr>
        </p:nvSpPr>
        <p:spPr/>
        <p:txBody>
          <a:bodyPr/>
          <a:lstStyle/>
          <a:p>
            <a:r>
              <a:rPr lang="en-US" dirty="0"/>
              <a:t>Ozarks AGA – March 26, 2026</a:t>
            </a:r>
          </a:p>
        </p:txBody>
      </p:sp>
    </p:spTree>
    <p:extLst>
      <p:ext uri="{BB962C8B-B14F-4D97-AF65-F5344CB8AC3E}">
        <p14:creationId xmlns:p14="http://schemas.microsoft.com/office/powerpoint/2010/main" val="18596373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829B3A-2604-A1DF-116D-68B45FD6FD48}"/>
              </a:ext>
            </a:extLst>
          </p:cNvPr>
          <p:cNvSpPr>
            <a:spLocks noGrp="1"/>
          </p:cNvSpPr>
          <p:nvPr>
            <p:ph type="body" sz="quarter" idx="15"/>
          </p:nvPr>
        </p:nvSpPr>
        <p:spPr>
          <a:xfrm>
            <a:off x="7978070" y="316104"/>
            <a:ext cx="3748720" cy="1139071"/>
          </a:xfrm>
        </p:spPr>
        <p:txBody>
          <a:bodyPr>
            <a:normAutofit/>
          </a:bodyPr>
          <a:lstStyle/>
          <a:p>
            <a:r>
              <a:rPr lang="en-US" b="1" dirty="0"/>
              <a:t>Greenbook</a:t>
            </a:r>
          </a:p>
          <a:p>
            <a:r>
              <a:rPr lang="en-US" b="1" dirty="0"/>
              <a:t>Control Components</a:t>
            </a:r>
          </a:p>
        </p:txBody>
      </p:sp>
      <p:pic>
        <p:nvPicPr>
          <p:cNvPr id="7" name="Picture Placeholder 6">
            <a:extLst>
              <a:ext uri="{FF2B5EF4-FFF2-40B4-BE49-F238E27FC236}">
                <a16:creationId xmlns:a16="http://schemas.microsoft.com/office/drawing/2014/main" id="{F279DE41-83D4-5DC2-DDD3-76E932C6E875}"/>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775153" y="1692000"/>
            <a:ext cx="6261690" cy="4257950"/>
          </a:xfrm>
          <a:noFill/>
        </p:spPr>
      </p:pic>
    </p:spTree>
    <p:extLst>
      <p:ext uri="{BB962C8B-B14F-4D97-AF65-F5344CB8AC3E}">
        <p14:creationId xmlns:p14="http://schemas.microsoft.com/office/powerpoint/2010/main" val="4354195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3BD7-2797-BC54-C438-901F18F03262}"/>
              </a:ext>
            </a:extLst>
          </p:cNvPr>
          <p:cNvSpPr>
            <a:spLocks noGrp="1"/>
          </p:cNvSpPr>
          <p:nvPr>
            <p:ph type="title"/>
          </p:nvPr>
        </p:nvSpPr>
        <p:spPr/>
        <p:txBody>
          <a:bodyPr/>
          <a:lstStyle/>
          <a:p>
            <a:r>
              <a:rPr lang="en-US" sz="3000" b="1" dirty="0"/>
              <a:t>Control Environment</a:t>
            </a:r>
          </a:p>
        </p:txBody>
      </p:sp>
      <p:sp>
        <p:nvSpPr>
          <p:cNvPr id="5" name="Content Placeholder 4">
            <a:extLst>
              <a:ext uri="{FF2B5EF4-FFF2-40B4-BE49-F238E27FC236}">
                <a16:creationId xmlns:a16="http://schemas.microsoft.com/office/drawing/2014/main" id="{42713C27-0280-6DD2-E934-B6D549D76186}"/>
              </a:ext>
            </a:extLst>
          </p:cNvPr>
          <p:cNvSpPr>
            <a:spLocks noGrp="1"/>
          </p:cNvSpPr>
          <p:nvPr>
            <p:ph sz="quarter" idx="15"/>
          </p:nvPr>
        </p:nvSpPr>
        <p:spPr>
          <a:xfrm>
            <a:off x="300637" y="1177650"/>
            <a:ext cx="11590726" cy="4346850"/>
          </a:xfrm>
        </p:spPr>
        <p:txBody>
          <a:bodyPr/>
          <a:lstStyle/>
          <a:p>
            <a:pPr marL="228600" indent="-228600">
              <a:buClr>
                <a:schemeClr val="tx2"/>
              </a:buClr>
            </a:pPr>
            <a:r>
              <a:rPr lang="en-US" sz="2800" dirty="0"/>
              <a:t>Foundation for an internal control system, provides discipline &amp; structure to help an entity achieve its objective</a:t>
            </a:r>
          </a:p>
          <a:p>
            <a:pPr marL="228600" indent="-228600">
              <a:buClr>
                <a:schemeClr val="tx2"/>
              </a:buClr>
            </a:pPr>
            <a:endParaRPr lang="en-US" sz="2800" dirty="0"/>
          </a:p>
          <a:p>
            <a:pPr marL="228600" indent="-228600">
              <a:buClr>
                <a:schemeClr val="tx2"/>
              </a:buClr>
            </a:pPr>
            <a:r>
              <a:rPr lang="en-US" sz="2800" dirty="0"/>
              <a:t>Principles</a:t>
            </a:r>
          </a:p>
          <a:p>
            <a:pPr marL="685800" lvl="1" indent="-238125">
              <a:buClr>
                <a:schemeClr val="tx2"/>
              </a:buClr>
              <a:tabLst>
                <a:tab pos="228600" algn="l"/>
              </a:tabLst>
            </a:pPr>
            <a:r>
              <a:rPr lang="en-US" sz="2400" dirty="0"/>
              <a:t>Demonstrate commitment to integrity &amp; ethical values</a:t>
            </a:r>
          </a:p>
          <a:p>
            <a:pPr marL="685800" lvl="1" indent="-238125">
              <a:buClr>
                <a:schemeClr val="tx2"/>
              </a:buClr>
              <a:tabLst>
                <a:tab pos="228600" algn="l"/>
              </a:tabLst>
            </a:pPr>
            <a:r>
              <a:rPr lang="en-US" sz="2400" dirty="0"/>
              <a:t>Independent board of directors’ oversight</a:t>
            </a:r>
          </a:p>
          <a:p>
            <a:pPr marL="685800" lvl="1" indent="-238125">
              <a:buClr>
                <a:schemeClr val="tx2"/>
              </a:buClr>
              <a:tabLst>
                <a:tab pos="228600" algn="l"/>
              </a:tabLst>
            </a:pPr>
            <a:r>
              <a:rPr lang="en-US" sz="2400" dirty="0"/>
              <a:t>Establish structure, reporting lines, responsibility, &amp; delegate authority</a:t>
            </a:r>
          </a:p>
          <a:p>
            <a:pPr marL="685800" lvl="1" indent="-238125">
              <a:buClr>
                <a:schemeClr val="tx2"/>
              </a:buClr>
              <a:tabLst>
                <a:tab pos="228600" algn="l"/>
              </a:tabLst>
            </a:pPr>
            <a:r>
              <a:rPr lang="en-US" sz="2400" dirty="0"/>
              <a:t>Recruit, develop, &amp; retain competent individuals</a:t>
            </a:r>
          </a:p>
          <a:p>
            <a:pPr marL="685800" lvl="1" indent="-238125">
              <a:buClr>
                <a:schemeClr val="tx2"/>
              </a:buClr>
              <a:tabLst>
                <a:tab pos="228600" algn="l"/>
              </a:tabLst>
            </a:pPr>
            <a:r>
              <a:rPr lang="en-US" sz="2400" dirty="0"/>
              <a:t>Evaluate performance &amp; hold individuals accountable</a:t>
            </a:r>
          </a:p>
        </p:txBody>
      </p:sp>
    </p:spTree>
    <p:extLst>
      <p:ext uri="{BB962C8B-B14F-4D97-AF65-F5344CB8AC3E}">
        <p14:creationId xmlns:p14="http://schemas.microsoft.com/office/powerpoint/2010/main" val="41422978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3BD7-2797-BC54-C438-901F18F03262}"/>
              </a:ext>
            </a:extLst>
          </p:cNvPr>
          <p:cNvSpPr>
            <a:spLocks noGrp="1"/>
          </p:cNvSpPr>
          <p:nvPr>
            <p:ph type="title"/>
          </p:nvPr>
        </p:nvSpPr>
        <p:spPr/>
        <p:txBody>
          <a:bodyPr/>
          <a:lstStyle/>
          <a:p>
            <a:r>
              <a:rPr lang="en-US" sz="3000" b="1" dirty="0"/>
              <a:t>Risk Assessment</a:t>
            </a:r>
          </a:p>
        </p:txBody>
      </p:sp>
      <p:sp>
        <p:nvSpPr>
          <p:cNvPr id="5" name="Content Placeholder 4">
            <a:extLst>
              <a:ext uri="{FF2B5EF4-FFF2-40B4-BE49-F238E27FC236}">
                <a16:creationId xmlns:a16="http://schemas.microsoft.com/office/drawing/2014/main" id="{42713C27-0280-6DD2-E934-B6D549D76186}"/>
              </a:ext>
            </a:extLst>
          </p:cNvPr>
          <p:cNvSpPr>
            <a:spLocks noGrp="1"/>
          </p:cNvSpPr>
          <p:nvPr>
            <p:ph sz="quarter" idx="15"/>
          </p:nvPr>
        </p:nvSpPr>
        <p:spPr>
          <a:xfrm>
            <a:off x="300637" y="1177650"/>
            <a:ext cx="11590726" cy="3969950"/>
          </a:xfrm>
        </p:spPr>
        <p:txBody>
          <a:bodyPr/>
          <a:lstStyle/>
          <a:p>
            <a:pPr marL="228600" indent="-228600">
              <a:buClr>
                <a:schemeClr val="tx2"/>
              </a:buClr>
            </a:pPr>
            <a:r>
              <a:rPr lang="en-US" sz="2800" dirty="0"/>
              <a:t>Assesses internal &amp; external risk to provide the basis for developing appropriate responses</a:t>
            </a:r>
          </a:p>
          <a:p>
            <a:pPr marL="228600" indent="-228600">
              <a:buClr>
                <a:schemeClr val="tx2"/>
              </a:buClr>
            </a:pPr>
            <a:r>
              <a:rPr lang="en-US" sz="2800" dirty="0"/>
              <a:t>Principles</a:t>
            </a:r>
          </a:p>
          <a:p>
            <a:pPr marL="685800" lvl="1" indent="-238125">
              <a:buClr>
                <a:schemeClr val="tx2"/>
              </a:buClr>
              <a:tabLst>
                <a:tab pos="228600" algn="l"/>
              </a:tabLst>
            </a:pPr>
            <a:r>
              <a:rPr lang="en-US" sz="2400" dirty="0"/>
              <a:t>Clearly define objectives &amp; define risk tolerance</a:t>
            </a:r>
          </a:p>
          <a:p>
            <a:pPr marL="685800" lvl="1" indent="-238125">
              <a:buClr>
                <a:schemeClr val="tx2"/>
              </a:buClr>
              <a:tabLst>
                <a:tab pos="228600" algn="l"/>
              </a:tabLst>
            </a:pPr>
            <a:r>
              <a:rPr lang="en-US" sz="2400" dirty="0"/>
              <a:t>Identify, analyze, &amp; respond to risks related to achievement of objectives</a:t>
            </a:r>
          </a:p>
          <a:p>
            <a:pPr marL="685800" lvl="1" indent="-238125">
              <a:buClr>
                <a:schemeClr val="tx2"/>
              </a:buClr>
              <a:tabLst>
                <a:tab pos="228600" algn="l"/>
              </a:tabLst>
            </a:pPr>
            <a:r>
              <a:rPr lang="en-US" sz="2400" dirty="0"/>
              <a:t>Consider the potential for fraud, improper payments, &amp; information security when identifying &amp; responding to risk</a:t>
            </a:r>
          </a:p>
          <a:p>
            <a:pPr marL="685800" lvl="1" indent="-238125">
              <a:buClr>
                <a:schemeClr val="tx2"/>
              </a:buClr>
              <a:tabLst>
                <a:tab pos="228600" algn="l"/>
              </a:tabLst>
            </a:pPr>
            <a:r>
              <a:rPr lang="en-US" sz="2400" dirty="0"/>
              <a:t>Identify &amp; assess significant changes that impact the system</a:t>
            </a:r>
          </a:p>
        </p:txBody>
      </p:sp>
    </p:spTree>
    <p:extLst>
      <p:ext uri="{BB962C8B-B14F-4D97-AF65-F5344CB8AC3E}">
        <p14:creationId xmlns:p14="http://schemas.microsoft.com/office/powerpoint/2010/main" val="42648696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3BD7-2797-BC54-C438-901F18F03262}"/>
              </a:ext>
            </a:extLst>
          </p:cNvPr>
          <p:cNvSpPr>
            <a:spLocks noGrp="1"/>
          </p:cNvSpPr>
          <p:nvPr>
            <p:ph type="title"/>
          </p:nvPr>
        </p:nvSpPr>
        <p:spPr/>
        <p:txBody>
          <a:bodyPr/>
          <a:lstStyle/>
          <a:p>
            <a:r>
              <a:rPr lang="en-US" sz="3000" b="1" dirty="0"/>
              <a:t>Control Activities</a:t>
            </a:r>
          </a:p>
        </p:txBody>
      </p:sp>
      <p:sp>
        <p:nvSpPr>
          <p:cNvPr id="5" name="Content Placeholder 4">
            <a:extLst>
              <a:ext uri="{FF2B5EF4-FFF2-40B4-BE49-F238E27FC236}">
                <a16:creationId xmlns:a16="http://schemas.microsoft.com/office/drawing/2014/main" id="{42713C27-0280-6DD2-E934-B6D549D76186}"/>
              </a:ext>
            </a:extLst>
          </p:cNvPr>
          <p:cNvSpPr>
            <a:spLocks noGrp="1"/>
          </p:cNvSpPr>
          <p:nvPr>
            <p:ph sz="quarter" idx="15"/>
          </p:nvPr>
        </p:nvSpPr>
        <p:spPr>
          <a:xfrm>
            <a:off x="300637" y="1177650"/>
            <a:ext cx="5795363" cy="3969950"/>
          </a:xfrm>
        </p:spPr>
        <p:txBody>
          <a:bodyPr/>
          <a:lstStyle/>
          <a:p>
            <a:pPr marL="228600" indent="-228600">
              <a:buClr>
                <a:schemeClr val="tx2"/>
              </a:buClr>
            </a:pPr>
            <a:r>
              <a:rPr lang="en-US" sz="2800" dirty="0"/>
              <a:t>Actions established through policies &amp; procedures to mitigate risk &amp; achieve objectives </a:t>
            </a:r>
          </a:p>
          <a:p>
            <a:pPr marL="228600" indent="-228600">
              <a:buClr>
                <a:schemeClr val="tx2"/>
              </a:buClr>
            </a:pPr>
            <a:r>
              <a:rPr lang="en-US" sz="2800" dirty="0"/>
              <a:t>Principles</a:t>
            </a:r>
          </a:p>
          <a:p>
            <a:pPr marL="685800" lvl="1" indent="-238125">
              <a:buClr>
                <a:schemeClr val="tx2"/>
              </a:buClr>
              <a:tabLst>
                <a:tab pos="228600" algn="l"/>
              </a:tabLst>
            </a:pPr>
            <a:r>
              <a:rPr lang="en-US" sz="2400" dirty="0"/>
              <a:t>Design control activities to achieve objectives</a:t>
            </a:r>
          </a:p>
          <a:p>
            <a:pPr marL="685800" lvl="1" indent="-238125">
              <a:buClr>
                <a:schemeClr val="tx2"/>
              </a:buClr>
              <a:tabLst>
                <a:tab pos="228600" algn="l"/>
              </a:tabLst>
            </a:pPr>
            <a:r>
              <a:rPr lang="en-US" sz="2400" dirty="0"/>
              <a:t>Design general control activities over information technology</a:t>
            </a:r>
          </a:p>
          <a:p>
            <a:pPr marL="685800" lvl="1" indent="-238125">
              <a:buClr>
                <a:schemeClr val="tx2"/>
              </a:buClr>
              <a:tabLst>
                <a:tab pos="228600" algn="l"/>
              </a:tabLst>
            </a:pPr>
            <a:r>
              <a:rPr lang="en-US" sz="2400" dirty="0"/>
              <a:t>Implement control activities though policies &amp; procedures</a:t>
            </a:r>
          </a:p>
        </p:txBody>
      </p:sp>
      <p:pic>
        <p:nvPicPr>
          <p:cNvPr id="3" name="Picture 2">
            <a:extLst>
              <a:ext uri="{FF2B5EF4-FFF2-40B4-BE49-F238E27FC236}">
                <a16:creationId xmlns:a16="http://schemas.microsoft.com/office/drawing/2014/main" id="{C5B5F3B2-3A7F-9E4A-946F-2357E7099308}"/>
              </a:ext>
            </a:extLst>
          </p:cNvPr>
          <p:cNvPicPr>
            <a:picLocks noChangeAspect="1"/>
          </p:cNvPicPr>
          <p:nvPr/>
        </p:nvPicPr>
        <p:blipFill>
          <a:blip r:embed="rId4"/>
          <a:stretch>
            <a:fillRect/>
          </a:stretch>
        </p:blipFill>
        <p:spPr>
          <a:xfrm>
            <a:off x="6482367" y="1688773"/>
            <a:ext cx="5287209" cy="3480454"/>
          </a:xfrm>
          <a:prstGeom prst="rect">
            <a:avLst/>
          </a:prstGeom>
        </p:spPr>
      </p:pic>
      <p:sp>
        <p:nvSpPr>
          <p:cNvPr id="4" name="TextBox 3">
            <a:extLst>
              <a:ext uri="{FF2B5EF4-FFF2-40B4-BE49-F238E27FC236}">
                <a16:creationId xmlns:a16="http://schemas.microsoft.com/office/drawing/2014/main" id="{B6D9FFF2-B7C9-089A-20D7-98144E1F4263}"/>
              </a:ext>
            </a:extLst>
          </p:cNvPr>
          <p:cNvSpPr txBox="1"/>
          <p:nvPr/>
        </p:nvSpPr>
        <p:spPr>
          <a:xfrm>
            <a:off x="8706118" y="5169227"/>
            <a:ext cx="4816699" cy="369332"/>
          </a:xfrm>
          <a:prstGeom prst="rect">
            <a:avLst/>
          </a:prstGeom>
          <a:noFill/>
        </p:spPr>
        <p:txBody>
          <a:bodyPr wrap="square" rtlCol="0">
            <a:spAutoFit/>
          </a:bodyPr>
          <a:lstStyle/>
          <a:p>
            <a:r>
              <a:rPr lang="en-US" dirty="0">
                <a:hlinkClick r:id="rId5"/>
              </a:rPr>
              <a:t>Link to Green Book Graphic</a:t>
            </a:r>
            <a:endParaRPr lang="en-US" dirty="0"/>
          </a:p>
        </p:txBody>
      </p:sp>
    </p:spTree>
    <p:extLst>
      <p:ext uri="{BB962C8B-B14F-4D97-AF65-F5344CB8AC3E}">
        <p14:creationId xmlns:p14="http://schemas.microsoft.com/office/powerpoint/2010/main" val="1196815659"/>
      </p:ext>
    </p:extLst>
  </p:cSld>
  <p:clrMapOvr>
    <a:masterClrMapping/>
  </p:clrMapOvr>
  <p:transition>
    <p:fade/>
  </p:transition>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3BD7-2797-BC54-C438-901F18F03262}"/>
              </a:ext>
            </a:extLst>
          </p:cNvPr>
          <p:cNvSpPr>
            <a:spLocks noGrp="1"/>
          </p:cNvSpPr>
          <p:nvPr>
            <p:ph type="title"/>
          </p:nvPr>
        </p:nvSpPr>
        <p:spPr/>
        <p:txBody>
          <a:bodyPr/>
          <a:lstStyle/>
          <a:p>
            <a:r>
              <a:rPr lang="en-US" sz="3000" b="1" dirty="0"/>
              <a:t>Information &amp; Communication </a:t>
            </a:r>
          </a:p>
        </p:txBody>
      </p:sp>
      <p:sp>
        <p:nvSpPr>
          <p:cNvPr id="5" name="Content Placeholder 4">
            <a:extLst>
              <a:ext uri="{FF2B5EF4-FFF2-40B4-BE49-F238E27FC236}">
                <a16:creationId xmlns:a16="http://schemas.microsoft.com/office/drawing/2014/main" id="{42713C27-0280-6DD2-E934-B6D549D76186}"/>
              </a:ext>
            </a:extLst>
          </p:cNvPr>
          <p:cNvSpPr>
            <a:spLocks noGrp="1"/>
          </p:cNvSpPr>
          <p:nvPr>
            <p:ph sz="quarter" idx="15"/>
          </p:nvPr>
        </p:nvSpPr>
        <p:spPr>
          <a:xfrm>
            <a:off x="300637" y="1177650"/>
            <a:ext cx="11590726" cy="3969950"/>
          </a:xfrm>
        </p:spPr>
        <p:txBody>
          <a:bodyPr/>
          <a:lstStyle/>
          <a:p>
            <a:pPr marL="228600" indent="-228600">
              <a:buClr>
                <a:schemeClr val="tx2"/>
              </a:buClr>
            </a:pPr>
            <a:r>
              <a:rPr lang="en-US" sz="2800" dirty="0"/>
              <a:t>Effective information &amp; communication are vital for an entity to achieve its internal control objectives</a:t>
            </a:r>
          </a:p>
          <a:p>
            <a:pPr marL="228600" indent="-228600">
              <a:buClr>
                <a:schemeClr val="tx2"/>
              </a:buClr>
            </a:pPr>
            <a:r>
              <a:rPr lang="en-US" sz="2800" dirty="0"/>
              <a:t>Components &amp; Principles</a:t>
            </a:r>
          </a:p>
          <a:p>
            <a:pPr marL="685800" lvl="1" indent="-238125">
              <a:buClr>
                <a:schemeClr val="tx2"/>
              </a:buClr>
              <a:tabLst>
                <a:tab pos="228600" algn="l"/>
              </a:tabLst>
            </a:pPr>
            <a:r>
              <a:rPr lang="en-US" sz="2400" dirty="0"/>
              <a:t>Obtain or generate relevant, quality information to support the internal control system</a:t>
            </a:r>
          </a:p>
          <a:p>
            <a:pPr marL="685800" lvl="1" indent="-238125">
              <a:buClr>
                <a:schemeClr val="tx2"/>
              </a:buClr>
              <a:tabLst>
                <a:tab pos="228600" algn="l"/>
              </a:tabLst>
            </a:pPr>
            <a:r>
              <a:rPr lang="en-US" sz="2400" dirty="0"/>
              <a:t>Internally communicate the necessary information</a:t>
            </a:r>
          </a:p>
          <a:p>
            <a:pPr marL="685800" lvl="1" indent="-238125">
              <a:buClr>
                <a:schemeClr val="tx2"/>
              </a:buClr>
              <a:tabLst>
                <a:tab pos="228600" algn="l"/>
              </a:tabLst>
            </a:pPr>
            <a:r>
              <a:rPr lang="en-US" sz="2400" dirty="0"/>
              <a:t>Externally communicate matters impacting the functioning of the internal control system</a:t>
            </a:r>
          </a:p>
        </p:txBody>
      </p:sp>
    </p:spTree>
    <p:extLst>
      <p:ext uri="{BB962C8B-B14F-4D97-AF65-F5344CB8AC3E}">
        <p14:creationId xmlns:p14="http://schemas.microsoft.com/office/powerpoint/2010/main" val="31792504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3BD7-2797-BC54-C438-901F18F03262}"/>
              </a:ext>
            </a:extLst>
          </p:cNvPr>
          <p:cNvSpPr>
            <a:spLocks noGrp="1"/>
          </p:cNvSpPr>
          <p:nvPr>
            <p:ph type="title"/>
          </p:nvPr>
        </p:nvSpPr>
        <p:spPr/>
        <p:txBody>
          <a:bodyPr/>
          <a:lstStyle/>
          <a:p>
            <a:r>
              <a:rPr lang="en-US" sz="3000" b="1" dirty="0"/>
              <a:t>Monitoring Activities</a:t>
            </a:r>
          </a:p>
        </p:txBody>
      </p:sp>
      <p:sp>
        <p:nvSpPr>
          <p:cNvPr id="5" name="Content Placeholder 4">
            <a:extLst>
              <a:ext uri="{FF2B5EF4-FFF2-40B4-BE49-F238E27FC236}">
                <a16:creationId xmlns:a16="http://schemas.microsoft.com/office/drawing/2014/main" id="{42713C27-0280-6DD2-E934-B6D549D76186}"/>
              </a:ext>
            </a:extLst>
          </p:cNvPr>
          <p:cNvSpPr>
            <a:spLocks noGrp="1"/>
          </p:cNvSpPr>
          <p:nvPr>
            <p:ph sz="quarter" idx="15"/>
          </p:nvPr>
        </p:nvSpPr>
        <p:spPr>
          <a:xfrm>
            <a:off x="300637" y="1177650"/>
            <a:ext cx="11590726" cy="3969950"/>
          </a:xfrm>
        </p:spPr>
        <p:txBody>
          <a:bodyPr/>
          <a:lstStyle/>
          <a:p>
            <a:pPr marL="228600" indent="-228600">
              <a:buClr>
                <a:schemeClr val="tx2"/>
              </a:buClr>
            </a:pPr>
            <a:r>
              <a:rPr lang="en-US" sz="2800" dirty="0"/>
              <a:t>Monitoring assesses the quality of performance over time &amp; promptly resolves audit findings</a:t>
            </a:r>
          </a:p>
          <a:p>
            <a:pPr marL="228600" indent="-228600">
              <a:buClr>
                <a:schemeClr val="tx2"/>
              </a:buClr>
            </a:pPr>
            <a:r>
              <a:rPr lang="en-US" sz="2800" dirty="0"/>
              <a:t>Components &amp; Principles</a:t>
            </a:r>
          </a:p>
          <a:p>
            <a:pPr marL="685800" lvl="1" indent="-238125">
              <a:buClr>
                <a:schemeClr val="tx2"/>
              </a:buClr>
              <a:tabLst>
                <a:tab pos="228600" algn="l"/>
              </a:tabLst>
            </a:pPr>
            <a:r>
              <a:rPr lang="en-US" sz="2800" dirty="0"/>
              <a:t>Establish &amp; operate monitoring activities to monitor the system</a:t>
            </a:r>
          </a:p>
          <a:p>
            <a:pPr marL="685800" lvl="1" indent="-238125">
              <a:buClr>
                <a:schemeClr val="tx2"/>
              </a:buClr>
              <a:tabLst>
                <a:tab pos="228600" algn="l"/>
              </a:tabLst>
            </a:pPr>
            <a:r>
              <a:rPr lang="en-US" sz="2800" dirty="0"/>
              <a:t>Remediate identified internal control deficiencies on a timely basis </a:t>
            </a:r>
          </a:p>
        </p:txBody>
      </p:sp>
    </p:spTree>
    <p:extLst>
      <p:ext uri="{BB962C8B-B14F-4D97-AF65-F5344CB8AC3E}">
        <p14:creationId xmlns:p14="http://schemas.microsoft.com/office/powerpoint/2010/main" val="16672258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3BD7-2797-BC54-C438-901F18F03262}"/>
              </a:ext>
            </a:extLst>
          </p:cNvPr>
          <p:cNvSpPr>
            <a:spLocks noGrp="1"/>
          </p:cNvSpPr>
          <p:nvPr>
            <p:ph type="title"/>
          </p:nvPr>
        </p:nvSpPr>
        <p:spPr>
          <a:xfrm>
            <a:off x="306000" y="306000"/>
            <a:ext cx="7771200" cy="360000"/>
          </a:xfrm>
        </p:spPr>
        <p:txBody>
          <a:bodyPr/>
          <a:lstStyle/>
          <a:p>
            <a:r>
              <a:rPr lang="en-US" sz="3000" b="1" dirty="0"/>
              <a:t>Implementation of Internal Controls</a:t>
            </a:r>
          </a:p>
        </p:txBody>
      </p:sp>
      <p:sp>
        <p:nvSpPr>
          <p:cNvPr id="5" name="Content Placeholder 4">
            <a:extLst>
              <a:ext uri="{FF2B5EF4-FFF2-40B4-BE49-F238E27FC236}">
                <a16:creationId xmlns:a16="http://schemas.microsoft.com/office/drawing/2014/main" id="{42713C27-0280-6DD2-E934-B6D549D76186}"/>
              </a:ext>
            </a:extLst>
          </p:cNvPr>
          <p:cNvSpPr>
            <a:spLocks noGrp="1"/>
          </p:cNvSpPr>
          <p:nvPr>
            <p:ph sz="quarter" idx="15"/>
          </p:nvPr>
        </p:nvSpPr>
        <p:spPr>
          <a:xfrm>
            <a:off x="306000" y="1272900"/>
            <a:ext cx="11590726" cy="3969950"/>
          </a:xfrm>
        </p:spPr>
        <p:txBody>
          <a:bodyPr/>
          <a:lstStyle/>
          <a:p>
            <a:pPr marL="228600" indent="-228600">
              <a:buClr>
                <a:schemeClr val="tx2"/>
              </a:buClr>
            </a:pPr>
            <a:r>
              <a:rPr lang="en-US" sz="2800" dirty="0"/>
              <a:t>Identify goals for operations, reporting, &amp; compliance </a:t>
            </a:r>
          </a:p>
          <a:p>
            <a:pPr marL="228600" indent="-228600">
              <a:buClr>
                <a:schemeClr val="tx2"/>
              </a:buClr>
            </a:pPr>
            <a:r>
              <a:rPr lang="en-US" sz="2800" dirty="0"/>
              <a:t>Establish a healthy control environment (organizational values)</a:t>
            </a:r>
          </a:p>
          <a:p>
            <a:pPr marL="228600" indent="-228600">
              <a:buClr>
                <a:schemeClr val="tx2"/>
              </a:buClr>
            </a:pPr>
            <a:r>
              <a:rPr lang="en-US" sz="2800" dirty="0"/>
              <a:t>Identify any risks that could prohibit you from reaching your goals</a:t>
            </a:r>
          </a:p>
          <a:p>
            <a:pPr marL="228600" indent="-228600">
              <a:buClr>
                <a:schemeClr val="tx2"/>
              </a:buClr>
            </a:pPr>
            <a:r>
              <a:rPr lang="en-US" sz="2800" dirty="0"/>
              <a:t>Design control activities in the form of policies &amp; procedures</a:t>
            </a:r>
          </a:p>
          <a:p>
            <a:pPr marL="228600" indent="-228600">
              <a:buClr>
                <a:schemeClr val="tx2"/>
              </a:buClr>
            </a:pPr>
            <a:r>
              <a:rPr lang="en-US" sz="2800" dirty="0"/>
              <a:t>Communicate effectively throughout the organization</a:t>
            </a:r>
          </a:p>
          <a:p>
            <a:pPr marL="228600" indent="-228600">
              <a:buClr>
                <a:schemeClr val="tx2"/>
              </a:buClr>
            </a:pPr>
            <a:r>
              <a:rPr lang="en-US" sz="2800" dirty="0"/>
              <a:t>Monitor on an ongoing basis &amp; refine according to your findings </a:t>
            </a:r>
          </a:p>
        </p:txBody>
      </p:sp>
    </p:spTree>
    <p:extLst>
      <p:ext uri="{BB962C8B-B14F-4D97-AF65-F5344CB8AC3E}">
        <p14:creationId xmlns:p14="http://schemas.microsoft.com/office/powerpoint/2010/main" val="2455503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1B7B-CAB5-2CA9-2B22-2A12CE340E1F}"/>
              </a:ext>
            </a:extLst>
          </p:cNvPr>
          <p:cNvSpPr>
            <a:spLocks noGrp="1"/>
          </p:cNvSpPr>
          <p:nvPr>
            <p:ph type="title"/>
          </p:nvPr>
        </p:nvSpPr>
        <p:spPr/>
        <p:txBody>
          <a:bodyPr/>
          <a:lstStyle/>
          <a:p>
            <a:r>
              <a:rPr lang="en-US" dirty="0"/>
              <a:t>Internal Controls &amp; Artificial Intelligence</a:t>
            </a:r>
          </a:p>
        </p:txBody>
      </p:sp>
      <p:sp>
        <p:nvSpPr>
          <p:cNvPr id="3" name="Text Placeholder 2">
            <a:extLst>
              <a:ext uri="{FF2B5EF4-FFF2-40B4-BE49-F238E27FC236}">
                <a16:creationId xmlns:a16="http://schemas.microsoft.com/office/drawing/2014/main" id="{C16E7D35-025E-0566-245C-17D662E45DA0}"/>
              </a:ext>
            </a:extLst>
          </p:cNvPr>
          <p:cNvSpPr>
            <a:spLocks noGrp="1"/>
          </p:cNvSpPr>
          <p:nvPr>
            <p:ph type="body" sz="quarter" idx="13"/>
          </p:nvPr>
        </p:nvSpPr>
        <p:spPr/>
        <p:txBody>
          <a:bodyPr/>
          <a:lstStyle/>
          <a:p>
            <a:r>
              <a:rPr lang="en-US" dirty="0"/>
              <a:t>Practical Considerations</a:t>
            </a:r>
          </a:p>
        </p:txBody>
      </p:sp>
      <p:sp>
        <p:nvSpPr>
          <p:cNvPr id="4" name="Text Placeholder 3">
            <a:extLst>
              <a:ext uri="{FF2B5EF4-FFF2-40B4-BE49-F238E27FC236}">
                <a16:creationId xmlns:a16="http://schemas.microsoft.com/office/drawing/2014/main" id="{A903D8A6-AF3E-A192-DA68-3B0D7DCEB9F3}"/>
              </a:ext>
            </a:extLst>
          </p:cNvPr>
          <p:cNvSpPr>
            <a:spLocks noGrp="1"/>
          </p:cNvSpPr>
          <p:nvPr>
            <p:ph type="body" sz="quarter" idx="14"/>
          </p:nvPr>
        </p:nvSpPr>
        <p:spPr/>
        <p:txBody>
          <a:bodyPr/>
          <a:lstStyle/>
          <a:p>
            <a:r>
              <a:rPr lang="en-US" dirty="0"/>
              <a:t>Control Environment</a:t>
            </a:r>
          </a:p>
        </p:txBody>
      </p:sp>
      <p:sp>
        <p:nvSpPr>
          <p:cNvPr id="5" name="Content Placeholder 4">
            <a:extLst>
              <a:ext uri="{FF2B5EF4-FFF2-40B4-BE49-F238E27FC236}">
                <a16:creationId xmlns:a16="http://schemas.microsoft.com/office/drawing/2014/main" id="{0E0B59DC-7764-92CD-04A5-0773E2122106}"/>
              </a:ext>
            </a:extLst>
          </p:cNvPr>
          <p:cNvSpPr>
            <a:spLocks noGrp="1"/>
          </p:cNvSpPr>
          <p:nvPr>
            <p:ph sz="quarter" idx="15"/>
          </p:nvPr>
        </p:nvSpPr>
        <p:spPr/>
        <p:txBody>
          <a:bodyPr/>
          <a:lstStyle/>
          <a:p>
            <a:pPr marL="342900" indent="-342900">
              <a:buFont typeface="+mj-lt"/>
              <a:buAutoNum type="arabicPeriod"/>
            </a:pPr>
            <a:r>
              <a:rPr lang="en-US" b="1" dirty="0"/>
              <a:t>Integrity &amp; Ethical Values </a:t>
            </a:r>
            <a:r>
              <a:rPr lang="en-US" dirty="0"/>
              <a:t>– Adopt a clear AI Acceptable Use Policy to govern AI usage within the organization</a:t>
            </a:r>
          </a:p>
          <a:p>
            <a:pPr marL="342900" indent="-342900">
              <a:buFont typeface="+mj-lt"/>
              <a:buAutoNum type="arabicPeriod"/>
            </a:pPr>
            <a:r>
              <a:rPr lang="en-US" b="1" dirty="0"/>
              <a:t>Oversight</a:t>
            </a:r>
            <a:r>
              <a:rPr lang="en-US" dirty="0"/>
              <a:t> – Make sure that governing boards &amp; oversight committees have knowledge of AI usage &amp; associated risks</a:t>
            </a:r>
          </a:p>
          <a:p>
            <a:pPr marL="342900" indent="-342900">
              <a:buFont typeface="+mj-lt"/>
              <a:buAutoNum type="arabicPeriod"/>
            </a:pPr>
            <a:r>
              <a:rPr lang="en-US" b="1" dirty="0"/>
              <a:t>Responsibility</a:t>
            </a:r>
            <a:r>
              <a:rPr lang="en-US" dirty="0"/>
              <a:t> – Delegate ownership of each AI system created to someone who can be responsible for its outcomes</a:t>
            </a:r>
          </a:p>
          <a:p>
            <a:pPr marL="342900" indent="-342900">
              <a:buFont typeface="+mj-lt"/>
              <a:buAutoNum type="arabicPeriod"/>
            </a:pPr>
            <a:r>
              <a:rPr lang="en-US" b="1" dirty="0"/>
              <a:t>Training</a:t>
            </a:r>
            <a:r>
              <a:rPr lang="en-US" dirty="0"/>
              <a:t> – Provide training to staff &amp; leadership regarding acceptable uses for AI</a:t>
            </a:r>
          </a:p>
          <a:p>
            <a:pPr marL="342900" indent="-342900">
              <a:buFont typeface="+mj-lt"/>
              <a:buAutoNum type="arabicPeriod"/>
            </a:pPr>
            <a:r>
              <a:rPr lang="en-US" b="1" dirty="0"/>
              <a:t>Evaluate Performance </a:t>
            </a:r>
            <a:r>
              <a:rPr lang="en-US" dirty="0"/>
              <a:t>– Design performance standards &amp; clearly define consequences for improper use. </a:t>
            </a:r>
            <a:endParaRPr lang="en-US" b="1"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
        <p:nvSpPr>
          <p:cNvPr id="6" name="Text Placeholder 5">
            <a:extLst>
              <a:ext uri="{FF2B5EF4-FFF2-40B4-BE49-F238E27FC236}">
                <a16:creationId xmlns:a16="http://schemas.microsoft.com/office/drawing/2014/main" id="{AC6441C6-0DCC-A62F-417E-E12FE8F665B2}"/>
              </a:ext>
            </a:extLst>
          </p:cNvPr>
          <p:cNvSpPr>
            <a:spLocks noGrp="1"/>
          </p:cNvSpPr>
          <p:nvPr>
            <p:ph type="body" sz="quarter" idx="16"/>
          </p:nvPr>
        </p:nvSpPr>
        <p:spPr/>
        <p:txBody>
          <a:bodyPr/>
          <a:lstStyle/>
          <a:p>
            <a:r>
              <a:rPr lang="en-US" dirty="0"/>
              <a:t>Risk Assessment</a:t>
            </a:r>
          </a:p>
        </p:txBody>
      </p:sp>
      <p:sp>
        <p:nvSpPr>
          <p:cNvPr id="7" name="Content Placeholder 6">
            <a:extLst>
              <a:ext uri="{FF2B5EF4-FFF2-40B4-BE49-F238E27FC236}">
                <a16:creationId xmlns:a16="http://schemas.microsoft.com/office/drawing/2014/main" id="{E34A0B7D-743F-23C8-8F90-01400ED07E0B}"/>
              </a:ext>
            </a:extLst>
          </p:cNvPr>
          <p:cNvSpPr>
            <a:spLocks noGrp="1"/>
          </p:cNvSpPr>
          <p:nvPr>
            <p:ph sz="quarter" idx="17"/>
          </p:nvPr>
        </p:nvSpPr>
        <p:spPr/>
        <p:txBody>
          <a:bodyPr/>
          <a:lstStyle/>
          <a:p>
            <a:pPr marL="342900" indent="-342900">
              <a:buFont typeface="+mj-lt"/>
              <a:buAutoNum type="arabicPeriod" startAt="6"/>
            </a:pPr>
            <a:r>
              <a:rPr lang="en-US" b="1" dirty="0"/>
              <a:t>Define Objectives </a:t>
            </a:r>
            <a:r>
              <a:rPr lang="en-US" dirty="0"/>
              <a:t>– Consider &amp; define specific objectives for each area where AI is used. Think about the intended users &amp; regulatory or legal requirements. </a:t>
            </a:r>
          </a:p>
          <a:p>
            <a:pPr marL="342900" indent="-342900">
              <a:buFont typeface="+mj-lt"/>
              <a:buAutoNum type="arabicPeriod" startAt="6"/>
            </a:pPr>
            <a:r>
              <a:rPr lang="en-US" b="1" dirty="0"/>
              <a:t>Identify Risk </a:t>
            </a:r>
            <a:r>
              <a:rPr lang="en-US" dirty="0"/>
              <a:t>– Consider risk for current AI adoption &amp; anticipate future risks related to technology developments &amp; platform updates.</a:t>
            </a:r>
          </a:p>
          <a:p>
            <a:pPr marL="342900" indent="-342900">
              <a:buFont typeface="+mj-lt"/>
              <a:buAutoNum type="arabicPeriod" startAt="6"/>
            </a:pPr>
            <a:r>
              <a:rPr lang="en-US" b="1" dirty="0"/>
              <a:t>Fraud Risk </a:t>
            </a:r>
            <a:r>
              <a:rPr lang="en-US" dirty="0"/>
              <a:t>– Consider how both internal &amp; external AI usage may increase the likelihood of fraud. </a:t>
            </a:r>
          </a:p>
          <a:p>
            <a:pPr marL="342900" indent="-342900">
              <a:buFont typeface="+mj-lt"/>
              <a:buAutoNum type="arabicPeriod" startAt="6"/>
            </a:pPr>
            <a:r>
              <a:rPr lang="en-US" b="1" dirty="0"/>
              <a:t>Identify Significant Changes </a:t>
            </a:r>
            <a:r>
              <a:rPr lang="en-US" dirty="0"/>
              <a:t>– Risk assessments should track changes in the AI &amp; regulatory environment</a:t>
            </a:r>
          </a:p>
          <a:p>
            <a:pPr marL="0" indent="0">
              <a:buNone/>
            </a:pPr>
            <a:endParaRPr lang="en-US" dirty="0"/>
          </a:p>
        </p:txBody>
      </p:sp>
    </p:spTree>
    <p:extLst>
      <p:ext uri="{BB962C8B-B14F-4D97-AF65-F5344CB8AC3E}">
        <p14:creationId xmlns:p14="http://schemas.microsoft.com/office/powerpoint/2010/main" val="29572300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2D4C-59BE-B74C-61AB-185944E1B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EAA39-5126-1839-26C2-DE99AF041323}"/>
              </a:ext>
            </a:extLst>
          </p:cNvPr>
          <p:cNvSpPr>
            <a:spLocks noGrp="1"/>
          </p:cNvSpPr>
          <p:nvPr>
            <p:ph type="title"/>
          </p:nvPr>
        </p:nvSpPr>
        <p:spPr/>
        <p:txBody>
          <a:bodyPr/>
          <a:lstStyle/>
          <a:p>
            <a:r>
              <a:rPr lang="en-US" dirty="0"/>
              <a:t>Internal Controls &amp; Artificial Intelligence</a:t>
            </a:r>
          </a:p>
        </p:txBody>
      </p:sp>
      <p:sp>
        <p:nvSpPr>
          <p:cNvPr id="3" name="Text Placeholder 2">
            <a:extLst>
              <a:ext uri="{FF2B5EF4-FFF2-40B4-BE49-F238E27FC236}">
                <a16:creationId xmlns:a16="http://schemas.microsoft.com/office/drawing/2014/main" id="{13DFF7E9-BD30-C2AF-D4CC-5C7F73BEF3B7}"/>
              </a:ext>
            </a:extLst>
          </p:cNvPr>
          <p:cNvSpPr>
            <a:spLocks noGrp="1"/>
          </p:cNvSpPr>
          <p:nvPr>
            <p:ph type="body" sz="quarter" idx="13"/>
          </p:nvPr>
        </p:nvSpPr>
        <p:spPr/>
        <p:txBody>
          <a:bodyPr/>
          <a:lstStyle/>
          <a:p>
            <a:r>
              <a:rPr lang="en-US" dirty="0"/>
              <a:t>Practical Considerations</a:t>
            </a:r>
          </a:p>
        </p:txBody>
      </p:sp>
      <p:sp>
        <p:nvSpPr>
          <p:cNvPr id="4" name="Text Placeholder 3">
            <a:extLst>
              <a:ext uri="{FF2B5EF4-FFF2-40B4-BE49-F238E27FC236}">
                <a16:creationId xmlns:a16="http://schemas.microsoft.com/office/drawing/2014/main" id="{2BD409CB-3EF7-A693-708A-E282F47323F4}"/>
              </a:ext>
            </a:extLst>
          </p:cNvPr>
          <p:cNvSpPr>
            <a:spLocks noGrp="1"/>
          </p:cNvSpPr>
          <p:nvPr>
            <p:ph type="body" sz="quarter" idx="14"/>
          </p:nvPr>
        </p:nvSpPr>
        <p:spPr/>
        <p:txBody>
          <a:bodyPr/>
          <a:lstStyle/>
          <a:p>
            <a:r>
              <a:rPr lang="en-US" dirty="0"/>
              <a:t>Control Activities</a:t>
            </a:r>
          </a:p>
        </p:txBody>
      </p:sp>
      <p:sp>
        <p:nvSpPr>
          <p:cNvPr id="5" name="Content Placeholder 4">
            <a:extLst>
              <a:ext uri="{FF2B5EF4-FFF2-40B4-BE49-F238E27FC236}">
                <a16:creationId xmlns:a16="http://schemas.microsoft.com/office/drawing/2014/main" id="{D9E05E54-657B-3359-9524-51B5E89891D2}"/>
              </a:ext>
            </a:extLst>
          </p:cNvPr>
          <p:cNvSpPr>
            <a:spLocks noGrp="1"/>
          </p:cNvSpPr>
          <p:nvPr>
            <p:ph sz="quarter" idx="15"/>
          </p:nvPr>
        </p:nvSpPr>
        <p:spPr>
          <a:xfrm>
            <a:off x="306000" y="1692000"/>
            <a:ext cx="5648400" cy="2364845"/>
          </a:xfrm>
        </p:spPr>
        <p:txBody>
          <a:bodyPr/>
          <a:lstStyle/>
          <a:p>
            <a:pPr marL="342900" indent="-342900">
              <a:buFont typeface="+mj-lt"/>
              <a:buAutoNum type="arabicPeriod" startAt="10"/>
            </a:pPr>
            <a:r>
              <a:rPr lang="en-US" b="1" dirty="0"/>
              <a:t>Design Control Activities </a:t>
            </a:r>
            <a:r>
              <a:rPr lang="en-US" dirty="0"/>
              <a:t>– Consider including human professional judgment within AI generated activities to prevent errors. </a:t>
            </a:r>
          </a:p>
          <a:p>
            <a:pPr marL="342900" indent="-342900">
              <a:buFont typeface="+mj-lt"/>
              <a:buAutoNum type="arabicPeriod" startAt="10"/>
            </a:pPr>
            <a:r>
              <a:rPr lang="en-US" b="1" dirty="0"/>
              <a:t>Information Technology </a:t>
            </a:r>
            <a:r>
              <a:rPr lang="en-US" dirty="0"/>
              <a:t>– Consider how AI assets may be subject to existing IT controls such as access restrictions &amp; approvals. </a:t>
            </a:r>
          </a:p>
          <a:p>
            <a:pPr marL="342900" indent="-342900">
              <a:buFont typeface="+mj-lt"/>
              <a:buAutoNum type="arabicPeriod" startAt="10"/>
            </a:pPr>
            <a:r>
              <a:rPr lang="en-US" b="1" dirty="0"/>
              <a:t>Policies &amp; Procedures </a:t>
            </a:r>
            <a:r>
              <a:rPr lang="en-US" dirty="0"/>
              <a:t>– If AI is now impacting an existing policy or procedure, update policies &amp; procedures accordingly. Consider, do policies &amp; procedures need to be updated more frequently due to pace of AI adoption?</a:t>
            </a:r>
          </a:p>
          <a:p>
            <a:pPr marL="0" indent="0">
              <a:buNone/>
            </a:pPr>
            <a:endParaRPr lang="en-US" dirty="0"/>
          </a:p>
          <a:p>
            <a:pPr marL="0" indent="0">
              <a:buNone/>
            </a:pPr>
            <a:endParaRPr lang="en-US" dirty="0"/>
          </a:p>
          <a:p>
            <a:pPr marL="342900" indent="-342900">
              <a:buFont typeface="+mj-lt"/>
              <a:buAutoNum type="arabicPeriod" startAt="10"/>
            </a:pPr>
            <a:endParaRPr lang="en-US" dirty="0"/>
          </a:p>
        </p:txBody>
      </p:sp>
      <p:sp>
        <p:nvSpPr>
          <p:cNvPr id="6" name="Text Placeholder 5">
            <a:extLst>
              <a:ext uri="{FF2B5EF4-FFF2-40B4-BE49-F238E27FC236}">
                <a16:creationId xmlns:a16="http://schemas.microsoft.com/office/drawing/2014/main" id="{78E10CE9-EBC6-38C5-F3DD-3F6136C6FAF5}"/>
              </a:ext>
            </a:extLst>
          </p:cNvPr>
          <p:cNvSpPr>
            <a:spLocks noGrp="1"/>
          </p:cNvSpPr>
          <p:nvPr>
            <p:ph type="body" sz="quarter" idx="16"/>
          </p:nvPr>
        </p:nvSpPr>
        <p:spPr/>
        <p:txBody>
          <a:bodyPr/>
          <a:lstStyle/>
          <a:p>
            <a:r>
              <a:rPr lang="en-US" dirty="0"/>
              <a:t>Information &amp; Communication</a:t>
            </a:r>
          </a:p>
        </p:txBody>
      </p:sp>
      <p:sp>
        <p:nvSpPr>
          <p:cNvPr id="7" name="Content Placeholder 6">
            <a:extLst>
              <a:ext uri="{FF2B5EF4-FFF2-40B4-BE49-F238E27FC236}">
                <a16:creationId xmlns:a16="http://schemas.microsoft.com/office/drawing/2014/main" id="{33956897-3FF4-36B4-C9B9-A73551C340A5}"/>
              </a:ext>
            </a:extLst>
          </p:cNvPr>
          <p:cNvSpPr>
            <a:spLocks noGrp="1"/>
          </p:cNvSpPr>
          <p:nvPr>
            <p:ph sz="quarter" idx="17"/>
          </p:nvPr>
        </p:nvSpPr>
        <p:spPr>
          <a:xfrm>
            <a:off x="6243563" y="1692000"/>
            <a:ext cx="5648400" cy="2364845"/>
          </a:xfrm>
        </p:spPr>
        <p:txBody>
          <a:bodyPr/>
          <a:lstStyle/>
          <a:p>
            <a:pPr marL="342900" indent="-342900">
              <a:buFont typeface="+mj-lt"/>
              <a:buAutoNum type="arabicPeriod" startAt="13"/>
            </a:pPr>
            <a:r>
              <a:rPr lang="en-US" b="1" dirty="0"/>
              <a:t>Quality Information – </a:t>
            </a:r>
            <a:r>
              <a:rPr lang="en-US" dirty="0"/>
              <a:t>For processes involving AI, consider how you will document the work performed. Can you access the backend to determine if processes were performed correctly?</a:t>
            </a:r>
          </a:p>
          <a:p>
            <a:pPr marL="342900" indent="-342900">
              <a:buFont typeface="+mj-lt"/>
              <a:buAutoNum type="arabicPeriod" startAt="13"/>
            </a:pPr>
            <a:r>
              <a:rPr lang="en-US" b="1" dirty="0"/>
              <a:t>Internal Communication – </a:t>
            </a:r>
            <a:r>
              <a:rPr lang="en-US" dirty="0"/>
              <a:t>Establish internal communication protocols &amp; clearly define roles &amp; boundaries for the AI tool’s usage. </a:t>
            </a:r>
          </a:p>
          <a:p>
            <a:pPr marL="342900" indent="-342900">
              <a:buFont typeface="+mj-lt"/>
              <a:buAutoNum type="arabicPeriod" startAt="13"/>
            </a:pPr>
            <a:r>
              <a:rPr lang="en-US" b="1" dirty="0"/>
              <a:t>External Communication </a:t>
            </a:r>
            <a:r>
              <a:rPr lang="en-US" dirty="0"/>
              <a:t>– Consider notifications to external stakeholders when content is generated by AI. </a:t>
            </a:r>
          </a:p>
        </p:txBody>
      </p:sp>
      <p:sp>
        <p:nvSpPr>
          <p:cNvPr id="8" name="Text Placeholder 3">
            <a:extLst>
              <a:ext uri="{FF2B5EF4-FFF2-40B4-BE49-F238E27FC236}">
                <a16:creationId xmlns:a16="http://schemas.microsoft.com/office/drawing/2014/main" id="{A31F6BC2-46DF-99D6-05B9-03E3EE6D2578}"/>
              </a:ext>
            </a:extLst>
          </p:cNvPr>
          <p:cNvSpPr txBox="1">
            <a:spLocks/>
          </p:cNvSpPr>
          <p:nvPr/>
        </p:nvSpPr>
        <p:spPr>
          <a:xfrm>
            <a:off x="447600" y="4154045"/>
            <a:ext cx="5648400" cy="3348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Monitoring Activities</a:t>
            </a:r>
          </a:p>
        </p:txBody>
      </p:sp>
      <p:sp>
        <p:nvSpPr>
          <p:cNvPr id="9" name="Content Placeholder 4">
            <a:extLst>
              <a:ext uri="{FF2B5EF4-FFF2-40B4-BE49-F238E27FC236}">
                <a16:creationId xmlns:a16="http://schemas.microsoft.com/office/drawing/2014/main" id="{4E9DBD43-9032-951E-F88C-50771251231F}"/>
              </a:ext>
            </a:extLst>
          </p:cNvPr>
          <p:cNvSpPr txBox="1">
            <a:spLocks/>
          </p:cNvSpPr>
          <p:nvPr/>
        </p:nvSpPr>
        <p:spPr>
          <a:xfrm>
            <a:off x="447600" y="4715645"/>
            <a:ext cx="5309256" cy="1389093"/>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16"/>
            </a:pPr>
            <a:r>
              <a:rPr lang="en-US" b="1" dirty="0"/>
              <a:t>Monitor the System </a:t>
            </a:r>
            <a:r>
              <a:rPr lang="en-US" dirty="0"/>
              <a:t>– Perform regular checks to confirm that AI tools are operating as intended. Perform separate “stress tests” with abnormal situations to test the system. </a:t>
            </a:r>
          </a:p>
          <a:p>
            <a:pPr marL="342900" indent="-342900">
              <a:buFont typeface="+mj-lt"/>
              <a:buAutoNum type="arabicPeriod" startAt="16"/>
            </a:pPr>
            <a:r>
              <a:rPr lang="en-US" b="1" dirty="0"/>
              <a:t> Remediate Deficiencies </a:t>
            </a:r>
            <a:r>
              <a:rPr lang="en-US" dirty="0"/>
              <a:t>– When deficiencies are identified in AI systems notify the appropriate stakeholders &amp; take steps to correct. </a:t>
            </a:r>
          </a:p>
          <a:p>
            <a:pPr marL="0" indent="0">
              <a:buFont typeface="Arial" panose="020B0604020202020204" pitchFamily="34" charset="0"/>
              <a:buNone/>
            </a:pPr>
            <a:endParaRPr lang="en-US" dirty="0"/>
          </a:p>
          <a:p>
            <a:pPr marL="342900" indent="-342900">
              <a:buFont typeface="+mj-lt"/>
              <a:buAutoNum type="arabicPeriod" startAt="10"/>
            </a:pPr>
            <a:endParaRPr lang="en-US" dirty="0"/>
          </a:p>
        </p:txBody>
      </p:sp>
    </p:spTree>
    <p:extLst>
      <p:ext uri="{BB962C8B-B14F-4D97-AF65-F5344CB8AC3E}">
        <p14:creationId xmlns:p14="http://schemas.microsoft.com/office/powerpoint/2010/main" val="18100676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9BD8F8F-DAA4-94FF-315A-039DD8555FDA}"/>
              </a:ext>
            </a:extLst>
          </p:cNvPr>
          <p:cNvSpPr>
            <a:spLocks noGrp="1"/>
          </p:cNvSpPr>
          <p:nvPr>
            <p:ph type="pic" sz="quarter" idx="21"/>
          </p:nvPr>
        </p:nvSpPr>
        <p:spPr/>
        <p:txBody>
          <a:bodyPr/>
          <a:lstStyle/>
          <a:p>
            <a:endParaRPr lang="en-US"/>
          </a:p>
        </p:txBody>
      </p:sp>
      <p:sp>
        <p:nvSpPr>
          <p:cNvPr id="5" name="Text Placeholder 4">
            <a:extLst>
              <a:ext uri="{FF2B5EF4-FFF2-40B4-BE49-F238E27FC236}">
                <a16:creationId xmlns:a16="http://schemas.microsoft.com/office/drawing/2014/main" id="{9E5B0C29-C00B-175B-BE16-47A8C560E0F6}"/>
              </a:ext>
            </a:extLst>
          </p:cNvPr>
          <p:cNvSpPr>
            <a:spLocks noGrp="1"/>
          </p:cNvSpPr>
          <p:nvPr>
            <p:ph type="body" sz="quarter" idx="11"/>
          </p:nvPr>
        </p:nvSpPr>
        <p:spPr>
          <a:xfrm>
            <a:off x="655200" y="1270800"/>
            <a:ext cx="5440800" cy="900000"/>
          </a:xfrm>
        </p:spPr>
        <p:txBody>
          <a:bodyPr/>
          <a:lstStyle/>
          <a:p>
            <a:r>
              <a:rPr lang="en-US" sz="6000" dirty="0"/>
              <a:t>GASB Updates</a:t>
            </a:r>
          </a:p>
        </p:txBody>
      </p:sp>
    </p:spTree>
    <p:extLst>
      <p:ext uri="{BB962C8B-B14F-4D97-AF65-F5344CB8AC3E}">
        <p14:creationId xmlns:p14="http://schemas.microsoft.com/office/powerpoint/2010/main" val="17140074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BDBA05-F116-0289-B088-FD367548662B}"/>
              </a:ext>
            </a:extLst>
          </p:cNvPr>
          <p:cNvSpPr>
            <a:spLocks noGrp="1"/>
          </p:cNvSpPr>
          <p:nvPr>
            <p:ph type="body" sz="quarter" idx="13"/>
          </p:nvPr>
        </p:nvSpPr>
        <p:spPr>
          <a:xfrm>
            <a:off x="304800" y="342738"/>
            <a:ext cx="5648400" cy="360000"/>
          </a:xfrm>
        </p:spPr>
        <p:txBody>
          <a:bodyPr/>
          <a:lstStyle/>
          <a:p>
            <a:r>
              <a:rPr lang="en-US" sz="2800" dirty="0"/>
              <a:t>Meet the Presenter</a:t>
            </a:r>
          </a:p>
        </p:txBody>
      </p:sp>
      <p:sp>
        <p:nvSpPr>
          <p:cNvPr id="10" name="Text Placeholder 9">
            <a:extLst>
              <a:ext uri="{FF2B5EF4-FFF2-40B4-BE49-F238E27FC236}">
                <a16:creationId xmlns:a16="http://schemas.microsoft.com/office/drawing/2014/main" id="{2D3AE9F2-5145-2F6B-4267-8A8868740C7D}"/>
              </a:ext>
            </a:extLst>
          </p:cNvPr>
          <p:cNvSpPr>
            <a:spLocks noGrp="1"/>
          </p:cNvSpPr>
          <p:nvPr>
            <p:ph type="body" sz="quarter" idx="20"/>
          </p:nvPr>
        </p:nvSpPr>
        <p:spPr>
          <a:xfrm>
            <a:off x="3051046" y="1635093"/>
            <a:ext cx="2027051" cy="360000"/>
          </a:xfrm>
        </p:spPr>
        <p:txBody>
          <a:bodyPr/>
          <a:lstStyle/>
          <a:p>
            <a:r>
              <a:rPr lang="en-US" sz="1600" dirty="0"/>
              <a:t>Evan Masters</a:t>
            </a:r>
          </a:p>
        </p:txBody>
      </p:sp>
      <p:sp>
        <p:nvSpPr>
          <p:cNvPr id="11" name="Text Placeholder 10">
            <a:extLst>
              <a:ext uri="{FF2B5EF4-FFF2-40B4-BE49-F238E27FC236}">
                <a16:creationId xmlns:a16="http://schemas.microsoft.com/office/drawing/2014/main" id="{6BED31B9-54AB-AD30-EE12-2680A02D6BD2}"/>
              </a:ext>
            </a:extLst>
          </p:cNvPr>
          <p:cNvSpPr>
            <a:spLocks noGrp="1"/>
          </p:cNvSpPr>
          <p:nvPr>
            <p:ph type="body" sz="quarter" idx="21"/>
          </p:nvPr>
        </p:nvSpPr>
        <p:spPr>
          <a:xfrm>
            <a:off x="3058999" y="2008968"/>
            <a:ext cx="4851624" cy="360000"/>
          </a:xfrm>
        </p:spPr>
        <p:txBody>
          <a:bodyPr/>
          <a:lstStyle/>
          <a:p>
            <a:r>
              <a:rPr lang="en-US" dirty="0"/>
              <a:t>Lead Consultant / Grants Management Services</a:t>
            </a:r>
          </a:p>
        </p:txBody>
      </p:sp>
      <p:pic>
        <p:nvPicPr>
          <p:cNvPr id="2" name="Picture 1">
            <a:extLst>
              <a:ext uri="{FF2B5EF4-FFF2-40B4-BE49-F238E27FC236}">
                <a16:creationId xmlns:a16="http://schemas.microsoft.com/office/drawing/2014/main" id="{965765A3-E1C6-A70A-C5F3-0BDC075557AD}"/>
              </a:ext>
            </a:extLst>
          </p:cNvPr>
          <p:cNvPicPr>
            <a:picLocks noChangeAspect="1"/>
          </p:cNvPicPr>
          <p:nvPr/>
        </p:nvPicPr>
        <p:blipFill>
          <a:blip r:embed="rId2">
            <a:extLst>
              <a:ext uri="{28A0092B-C50C-407E-A947-70E740481C1C}">
                <a14:useLocalDpi xmlns:a14="http://schemas.microsoft.com/office/drawing/2010/main" val="0"/>
              </a:ext>
            </a:extLst>
          </a:blip>
          <a:srcRect b="20203"/>
          <a:stretch>
            <a:fillRect/>
          </a:stretch>
        </p:blipFill>
        <p:spPr>
          <a:xfrm>
            <a:off x="1173163" y="1307518"/>
            <a:ext cx="1591056" cy="1762899"/>
          </a:xfrm>
          <a:prstGeom prst="rect">
            <a:avLst/>
          </a:prstGeom>
        </p:spPr>
      </p:pic>
    </p:spTree>
    <p:extLst>
      <p:ext uri="{BB962C8B-B14F-4D97-AF65-F5344CB8AC3E}">
        <p14:creationId xmlns:p14="http://schemas.microsoft.com/office/powerpoint/2010/main" val="18565168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C27A-1FC3-A250-538E-98BC32341330}"/>
            </a:ext>
          </a:extLst>
        </p:cNvPr>
        <p:cNvGrpSpPr/>
        <p:nvPr/>
      </p:nvGrpSpPr>
      <p:grpSpPr>
        <a:xfrm>
          <a:off x="0" y="0"/>
          <a:ext cx="0" cy="0"/>
          <a:chOff x="0" y="0"/>
          <a:chExt cx="0" cy="0"/>
        </a:xfrm>
      </p:grpSpPr>
      <p:pic>
        <p:nvPicPr>
          <p:cNvPr id="7" name="Picture Placeholder 6" descr="A group of people sitting around a table&#10;&#10;AI-generated content may be incorrect.">
            <a:extLst>
              <a:ext uri="{FF2B5EF4-FFF2-40B4-BE49-F238E27FC236}">
                <a16:creationId xmlns:a16="http://schemas.microsoft.com/office/drawing/2014/main" id="{E3735C27-0C40-E2F9-3132-B9741BFC5EBB}"/>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35" r="39752" b="-35"/>
          <a:stretch>
            <a:fillRect/>
          </a:stretch>
        </p:blipFill>
        <p:spPr>
          <a:xfrm>
            <a:off x="6243562" y="306393"/>
            <a:ext cx="5648400" cy="6249600"/>
          </a:xfrm>
        </p:spPr>
      </p:pic>
      <p:sp>
        <p:nvSpPr>
          <p:cNvPr id="3" name="Title 2">
            <a:extLst>
              <a:ext uri="{FF2B5EF4-FFF2-40B4-BE49-F238E27FC236}">
                <a16:creationId xmlns:a16="http://schemas.microsoft.com/office/drawing/2014/main" id="{6EA5DE8C-F4B5-50DC-3E62-CF36CF24E1B5}"/>
              </a:ext>
            </a:extLst>
          </p:cNvPr>
          <p:cNvSpPr>
            <a:spLocks noGrp="1"/>
          </p:cNvSpPr>
          <p:nvPr>
            <p:ph type="title"/>
          </p:nvPr>
        </p:nvSpPr>
        <p:spPr/>
        <p:txBody>
          <a:bodyPr/>
          <a:lstStyle/>
          <a:p>
            <a:r>
              <a:rPr lang="en-US" dirty="0"/>
              <a:t>GASB 103</a:t>
            </a:r>
          </a:p>
        </p:txBody>
      </p:sp>
      <p:sp>
        <p:nvSpPr>
          <p:cNvPr id="4" name="Text Placeholder 3">
            <a:extLst>
              <a:ext uri="{FF2B5EF4-FFF2-40B4-BE49-F238E27FC236}">
                <a16:creationId xmlns:a16="http://schemas.microsoft.com/office/drawing/2014/main" id="{FAE597D7-228A-EEDC-895C-7351123A9085}"/>
              </a:ext>
            </a:extLst>
          </p:cNvPr>
          <p:cNvSpPr>
            <a:spLocks noGrp="1"/>
          </p:cNvSpPr>
          <p:nvPr>
            <p:ph type="body" sz="quarter" idx="10"/>
          </p:nvPr>
        </p:nvSpPr>
        <p:spPr/>
        <p:txBody>
          <a:bodyPr/>
          <a:lstStyle/>
          <a:p>
            <a:r>
              <a:rPr lang="en-US" dirty="0"/>
              <a:t>Financial Reporting Model Improvements </a:t>
            </a:r>
          </a:p>
        </p:txBody>
      </p:sp>
      <p:graphicFrame>
        <p:nvGraphicFramePr>
          <p:cNvPr id="2" name="Diagram 1">
            <a:extLst>
              <a:ext uri="{FF2B5EF4-FFF2-40B4-BE49-F238E27FC236}">
                <a16:creationId xmlns:a16="http://schemas.microsoft.com/office/drawing/2014/main" id="{5EE06753-B928-366A-FEB5-D913D26EBB44}"/>
              </a:ext>
            </a:extLst>
          </p:cNvPr>
          <p:cNvGraphicFramePr/>
          <p:nvPr/>
        </p:nvGraphicFramePr>
        <p:xfrm>
          <a:off x="188278" y="4081347"/>
          <a:ext cx="5760160" cy="803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63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66F5B-F71C-D9CB-D052-4C5F24B16ED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4FFBA81-60B7-5009-DFEC-469323DEDE18}"/>
              </a:ext>
            </a:extLst>
          </p:cNvPr>
          <p:cNvSpPr>
            <a:spLocks noGrp="1"/>
          </p:cNvSpPr>
          <p:nvPr>
            <p:ph type="title"/>
          </p:nvPr>
        </p:nvSpPr>
        <p:spPr/>
        <p:txBody>
          <a:bodyPr/>
          <a:lstStyle/>
          <a:p>
            <a:r>
              <a:rPr lang="en-US" dirty="0"/>
              <a:t>Scope &amp; Applicability</a:t>
            </a:r>
          </a:p>
        </p:txBody>
      </p:sp>
      <p:sp>
        <p:nvSpPr>
          <p:cNvPr id="2" name="Slide Number Placeholder 6">
            <a:extLst>
              <a:ext uri="{FF2B5EF4-FFF2-40B4-BE49-F238E27FC236}">
                <a16:creationId xmlns:a16="http://schemas.microsoft.com/office/drawing/2014/main" id="{DBBDAA0A-F16D-62C3-D166-852A2F7E71BC}"/>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21</a:t>
            </a:fld>
            <a:endParaRPr lang="en-US" dirty="0"/>
          </a:p>
        </p:txBody>
      </p:sp>
      <p:graphicFrame>
        <p:nvGraphicFramePr>
          <p:cNvPr id="3" name="Content Placeholder 4">
            <a:extLst>
              <a:ext uri="{FF2B5EF4-FFF2-40B4-BE49-F238E27FC236}">
                <a16:creationId xmlns:a16="http://schemas.microsoft.com/office/drawing/2014/main" id="{B4237C02-3FCD-4653-77FF-E373B4F0B76D}"/>
              </a:ext>
            </a:extLst>
          </p:cNvPr>
          <p:cNvGraphicFramePr>
            <a:graphicFrameLocks noGrp="1"/>
          </p:cNvGraphicFramePr>
          <p:nvPr>
            <p:ph sz="quarter" idx="15"/>
          </p:nvPr>
        </p:nvGraphicFramePr>
        <p:xfrm>
          <a:off x="305594" y="1296024"/>
          <a:ext cx="11580812" cy="4265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0434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24BEF-B2F2-EC6E-18C5-6FDF5F75B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796C2-0D23-A203-9BEF-A56B598BB714}"/>
              </a:ext>
            </a:extLst>
          </p:cNvPr>
          <p:cNvSpPr>
            <a:spLocks noGrp="1"/>
          </p:cNvSpPr>
          <p:nvPr>
            <p:ph type="title"/>
          </p:nvPr>
        </p:nvSpPr>
        <p:spPr/>
        <p:txBody>
          <a:bodyPr/>
          <a:lstStyle/>
          <a:p>
            <a:r>
              <a:rPr lang="en-US" dirty="0"/>
              <a:t>Management’s Discussion &amp; Analysis</a:t>
            </a:r>
          </a:p>
        </p:txBody>
      </p:sp>
      <p:sp>
        <p:nvSpPr>
          <p:cNvPr id="4" name="Text Placeholder 3">
            <a:extLst>
              <a:ext uri="{FF2B5EF4-FFF2-40B4-BE49-F238E27FC236}">
                <a16:creationId xmlns:a16="http://schemas.microsoft.com/office/drawing/2014/main" id="{01D69AB3-BA24-45AF-6D4E-E0228D3E4216}"/>
              </a:ext>
            </a:extLst>
          </p:cNvPr>
          <p:cNvSpPr>
            <a:spLocks noGrp="1"/>
          </p:cNvSpPr>
          <p:nvPr>
            <p:ph type="body" sz="quarter" idx="11"/>
          </p:nvPr>
        </p:nvSpPr>
        <p:spPr/>
        <p:txBody>
          <a:bodyPr/>
          <a:lstStyle/>
          <a:p>
            <a:r>
              <a:rPr lang="en-US" dirty="0"/>
              <a:t>01</a:t>
            </a:r>
          </a:p>
        </p:txBody>
      </p:sp>
    </p:spTree>
    <p:extLst>
      <p:ext uri="{BB962C8B-B14F-4D97-AF65-F5344CB8AC3E}">
        <p14:creationId xmlns:p14="http://schemas.microsoft.com/office/powerpoint/2010/main" val="40552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3D5F7-3DF7-D34C-58D8-B2FACCABD4A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37977AA-DCFC-2D97-5CB3-07B328ABA720}"/>
              </a:ext>
            </a:extLst>
          </p:cNvPr>
          <p:cNvSpPr>
            <a:spLocks noGrp="1"/>
          </p:cNvSpPr>
          <p:nvPr>
            <p:ph type="title"/>
          </p:nvPr>
        </p:nvSpPr>
        <p:spPr/>
        <p:txBody>
          <a:bodyPr/>
          <a:lstStyle/>
          <a:p>
            <a:r>
              <a:rPr lang="en-US" dirty="0"/>
              <a:t>Management’s Discussion &amp; Analysis</a:t>
            </a:r>
          </a:p>
        </p:txBody>
      </p:sp>
      <p:sp>
        <p:nvSpPr>
          <p:cNvPr id="2" name="Slide Number Placeholder 6">
            <a:extLst>
              <a:ext uri="{FF2B5EF4-FFF2-40B4-BE49-F238E27FC236}">
                <a16:creationId xmlns:a16="http://schemas.microsoft.com/office/drawing/2014/main" id="{EDA7F773-4DD5-BF60-78BE-0803F38E8429}"/>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23</a:t>
            </a:fld>
            <a:endParaRPr lang="en-US" dirty="0"/>
          </a:p>
        </p:txBody>
      </p:sp>
      <p:graphicFrame>
        <p:nvGraphicFramePr>
          <p:cNvPr id="3" name="Content Placeholder 6">
            <a:extLst>
              <a:ext uri="{FF2B5EF4-FFF2-40B4-BE49-F238E27FC236}">
                <a16:creationId xmlns:a16="http://schemas.microsoft.com/office/drawing/2014/main" id="{73A2A886-6408-9C62-1E0A-172237B81E43}"/>
              </a:ext>
            </a:extLst>
          </p:cNvPr>
          <p:cNvGraphicFramePr>
            <a:graphicFrameLocks noGrp="1"/>
          </p:cNvGraphicFramePr>
          <p:nvPr>
            <p:ph sz="quarter" idx="15"/>
            <p:extLst>
              <p:ext uri="{D42A27DB-BD31-4B8C-83A1-F6EECF244321}">
                <p14:modId xmlns:p14="http://schemas.microsoft.com/office/powerpoint/2010/main" val="2800484886"/>
              </p:ext>
            </p:extLst>
          </p:nvPr>
        </p:nvGraphicFramePr>
        <p:xfrm>
          <a:off x="305594" y="1230958"/>
          <a:ext cx="11580812" cy="470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25100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7552A-FE3B-506F-BC42-F02A8A2CB8C7}"/>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2ADC8448-CA5E-F644-8BD4-6595AC8CCFD9}"/>
              </a:ext>
            </a:extLst>
          </p:cNvPr>
          <p:cNvSpPr>
            <a:spLocks noGrp="1"/>
          </p:cNvSpPr>
          <p:nvPr>
            <p:ph type="body" sz="quarter" idx="14"/>
          </p:nvPr>
        </p:nvSpPr>
        <p:spPr/>
        <p:txBody>
          <a:bodyPr/>
          <a:lstStyle/>
          <a:p>
            <a:r>
              <a:rPr lang="en-US" dirty="0"/>
              <a:t>Detailed Analysis</a:t>
            </a:r>
          </a:p>
        </p:txBody>
      </p:sp>
      <p:sp>
        <p:nvSpPr>
          <p:cNvPr id="13" name="Content Placeholder 12">
            <a:extLst>
              <a:ext uri="{FF2B5EF4-FFF2-40B4-BE49-F238E27FC236}">
                <a16:creationId xmlns:a16="http://schemas.microsoft.com/office/drawing/2014/main" id="{6917D12D-5487-6293-5CFA-0BE2957AC719}"/>
              </a:ext>
            </a:extLst>
          </p:cNvPr>
          <p:cNvSpPr>
            <a:spLocks noGrp="1"/>
          </p:cNvSpPr>
          <p:nvPr>
            <p:ph sz="quarter" idx="15"/>
          </p:nvPr>
        </p:nvSpPr>
        <p:spPr/>
        <p:txBody>
          <a:bodyPr/>
          <a:lstStyle/>
          <a:p>
            <a:pPr lvl="0"/>
            <a:r>
              <a:rPr lang="en-US" sz="2400" dirty="0">
                <a:latin typeface="Arial" panose="020B0604020202020204" pitchFamily="34" charset="0"/>
                <a:cs typeface="Arial" panose="020B0604020202020204" pitchFamily="34" charset="0"/>
              </a:rPr>
              <a:t>Analysis of balances &amp; transactions of each major fund in the aggregate</a:t>
            </a:r>
          </a:p>
          <a:p>
            <a:pPr lvl="1"/>
            <a:r>
              <a:rPr lang="en-US" sz="2400" dirty="0">
                <a:latin typeface="Arial" panose="020B0604020202020204" pitchFamily="34" charset="0"/>
                <a:cs typeface="Arial" panose="020B0604020202020204" pitchFamily="34" charset="0"/>
              </a:rPr>
              <a:t>Reasons for changes in both governmental &amp; business-type activities</a:t>
            </a:r>
          </a:p>
          <a:p>
            <a:pPr lvl="1"/>
            <a:r>
              <a:rPr lang="en-US" sz="2400" dirty="0">
                <a:latin typeface="Arial" panose="020B0604020202020204" pitchFamily="34" charset="0"/>
                <a:cs typeface="Arial" panose="020B0604020202020204" pitchFamily="34" charset="0"/>
              </a:rPr>
              <a:t>Discuss currently known facts, decisions, or conditions of which users of the financial statements may not be aware</a:t>
            </a:r>
          </a:p>
          <a:p>
            <a:pPr lvl="1"/>
            <a:r>
              <a:rPr lang="en-US" sz="2400" dirty="0">
                <a:latin typeface="Arial" panose="020B0604020202020204" pitchFamily="34" charset="0"/>
                <a:cs typeface="Arial" panose="020B0604020202020204" pitchFamily="34" charset="0"/>
              </a:rPr>
              <a:t>Discuss any significant policy changes &amp; important economic factors affecting operating results </a:t>
            </a:r>
          </a:p>
          <a:p>
            <a:pPr marL="457200" indent="-457200">
              <a:buFont typeface="Arial" panose="020B0604020202020204" pitchFamily="34" charset="0"/>
              <a:buChar char="•"/>
            </a:pPr>
            <a:endParaRPr lang="en-US" dirty="0"/>
          </a:p>
        </p:txBody>
      </p:sp>
      <p:sp>
        <p:nvSpPr>
          <p:cNvPr id="10" name="Title 9">
            <a:extLst>
              <a:ext uri="{FF2B5EF4-FFF2-40B4-BE49-F238E27FC236}">
                <a16:creationId xmlns:a16="http://schemas.microsoft.com/office/drawing/2014/main" id="{387D319F-509C-9B4D-8EAA-FA66F15FDFDE}"/>
              </a:ext>
            </a:extLst>
          </p:cNvPr>
          <p:cNvSpPr>
            <a:spLocks noGrp="1"/>
          </p:cNvSpPr>
          <p:nvPr>
            <p:ph type="title"/>
          </p:nvPr>
        </p:nvSpPr>
        <p:spPr>
          <a:xfrm>
            <a:off x="306000" y="254237"/>
            <a:ext cx="11585448" cy="1120309"/>
          </a:xfrm>
        </p:spPr>
        <p:txBody>
          <a:bodyPr/>
          <a:lstStyle/>
          <a:p>
            <a:r>
              <a:rPr lang="en-US" dirty="0"/>
              <a:t>Financial Reporting Model Improvements – MD&amp;A</a:t>
            </a:r>
          </a:p>
        </p:txBody>
      </p:sp>
      <p:sp>
        <p:nvSpPr>
          <p:cNvPr id="2" name="Slide Number Placeholder 6">
            <a:extLst>
              <a:ext uri="{FF2B5EF4-FFF2-40B4-BE49-F238E27FC236}">
                <a16:creationId xmlns:a16="http://schemas.microsoft.com/office/drawing/2014/main" id="{8FA55C85-D50A-A2FD-0384-43E0C27A1788}"/>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24</a:t>
            </a:fld>
            <a:endParaRPr lang="en-US" dirty="0"/>
          </a:p>
        </p:txBody>
      </p:sp>
    </p:spTree>
    <p:custDataLst>
      <p:tags r:id="rId1"/>
    </p:custDataLst>
    <p:extLst>
      <p:ext uri="{BB962C8B-B14F-4D97-AF65-F5344CB8AC3E}">
        <p14:creationId xmlns:p14="http://schemas.microsoft.com/office/powerpoint/2010/main" val="15786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F69FF-12DC-511E-C16C-C0A3C9B235AB}"/>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4BD9D974-6893-4675-3D29-BF522CCCBF83}"/>
              </a:ext>
            </a:extLst>
          </p:cNvPr>
          <p:cNvSpPr>
            <a:spLocks noGrp="1"/>
          </p:cNvSpPr>
          <p:nvPr>
            <p:ph type="body" sz="quarter" idx="14"/>
          </p:nvPr>
        </p:nvSpPr>
        <p:spPr/>
        <p:txBody>
          <a:bodyPr/>
          <a:lstStyle/>
          <a:p>
            <a:r>
              <a:rPr lang="en-US" dirty="0"/>
              <a:t>Significant Capital Asset &amp; Long-Term Debt Activity</a:t>
            </a:r>
          </a:p>
        </p:txBody>
      </p:sp>
      <p:sp>
        <p:nvSpPr>
          <p:cNvPr id="13" name="Content Placeholder 12">
            <a:extLst>
              <a:ext uri="{FF2B5EF4-FFF2-40B4-BE49-F238E27FC236}">
                <a16:creationId xmlns:a16="http://schemas.microsoft.com/office/drawing/2014/main" id="{0D124621-67C0-A641-69BD-DF81100590FB}"/>
              </a:ext>
            </a:extLst>
          </p:cNvPr>
          <p:cNvSpPr>
            <a:spLocks noGrp="1"/>
          </p:cNvSpPr>
          <p:nvPr>
            <p:ph sz="quarter" idx="15"/>
          </p:nvPr>
        </p:nvSpPr>
        <p:spPr/>
        <p:txBody>
          <a:bodyPr/>
          <a:lstStyle/>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Capital asset activity (including right-to-use &amp; other intangible assets)</a:t>
            </a:r>
          </a:p>
          <a:p>
            <a:pPr marL="976313" lvl="1" indent="-342900"/>
            <a:r>
              <a:rPr lang="en-US" sz="2400" dirty="0">
                <a:latin typeface="Arial" panose="020B0604020202020204" pitchFamily="34" charset="0"/>
                <a:cs typeface="Arial" panose="020B0604020202020204" pitchFamily="34" charset="0"/>
              </a:rPr>
              <a:t>Discuss significant additions, disposals, &amp; changes to commitments to acquire capital assets, &amp; any relevant factors</a:t>
            </a:r>
          </a:p>
          <a:p>
            <a:pPr lvl="1"/>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Long-term debt activity (including leases, PPPs, SBITAs)</a:t>
            </a:r>
          </a:p>
          <a:p>
            <a:pPr marL="976313" lvl="1" indent="-342900"/>
            <a:r>
              <a:rPr lang="en-US" sz="2400" dirty="0">
                <a:latin typeface="Arial" panose="020B0604020202020204" pitchFamily="34" charset="0"/>
                <a:cs typeface="Arial" panose="020B0604020202020204" pitchFamily="34" charset="0"/>
              </a:rPr>
              <a:t>Discuss agreements entered into, credit rating changes, any debt limit changes that may affect financing of planned facilities or services, &amp; any relevant factors </a:t>
            </a:r>
          </a:p>
          <a:p>
            <a:pPr marL="457200" indent="-457200">
              <a:buFont typeface="Arial" panose="020B0604020202020204" pitchFamily="34" charset="0"/>
              <a:buChar char="•"/>
            </a:pPr>
            <a:endParaRPr lang="en-US" dirty="0"/>
          </a:p>
        </p:txBody>
      </p:sp>
      <p:sp>
        <p:nvSpPr>
          <p:cNvPr id="10" name="Title 9">
            <a:extLst>
              <a:ext uri="{FF2B5EF4-FFF2-40B4-BE49-F238E27FC236}">
                <a16:creationId xmlns:a16="http://schemas.microsoft.com/office/drawing/2014/main" id="{6DC23776-00EB-9278-6B92-769EFE6DC311}"/>
              </a:ext>
            </a:extLst>
          </p:cNvPr>
          <p:cNvSpPr>
            <a:spLocks noGrp="1"/>
          </p:cNvSpPr>
          <p:nvPr>
            <p:ph type="title"/>
          </p:nvPr>
        </p:nvSpPr>
        <p:spPr>
          <a:xfrm>
            <a:off x="306000" y="254237"/>
            <a:ext cx="11585448" cy="1120309"/>
          </a:xfrm>
        </p:spPr>
        <p:txBody>
          <a:bodyPr/>
          <a:lstStyle/>
          <a:p>
            <a:r>
              <a:rPr lang="en-US" dirty="0"/>
              <a:t>Financial Reporting Model Improvements –  MD&amp;A</a:t>
            </a:r>
          </a:p>
        </p:txBody>
      </p:sp>
      <p:sp>
        <p:nvSpPr>
          <p:cNvPr id="2" name="Slide Number Placeholder 6">
            <a:extLst>
              <a:ext uri="{FF2B5EF4-FFF2-40B4-BE49-F238E27FC236}">
                <a16:creationId xmlns:a16="http://schemas.microsoft.com/office/drawing/2014/main" id="{71C6DEDF-4F85-719F-A509-E0DB5CE7CB35}"/>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25</a:t>
            </a:fld>
            <a:endParaRPr lang="en-US" dirty="0"/>
          </a:p>
        </p:txBody>
      </p:sp>
    </p:spTree>
    <p:custDataLst>
      <p:tags r:id="rId1"/>
    </p:custDataLst>
    <p:extLst>
      <p:ext uri="{BB962C8B-B14F-4D97-AF65-F5344CB8AC3E}">
        <p14:creationId xmlns:p14="http://schemas.microsoft.com/office/powerpoint/2010/main" val="40030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BBDA9-942F-F5B4-4145-F29AA5FBFEA6}"/>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25D76173-A32B-71E6-82E4-00960D6B0F18}"/>
              </a:ext>
            </a:extLst>
          </p:cNvPr>
          <p:cNvSpPr>
            <a:spLocks noGrp="1"/>
          </p:cNvSpPr>
          <p:nvPr>
            <p:ph type="body" sz="quarter" idx="14"/>
          </p:nvPr>
        </p:nvSpPr>
        <p:spPr/>
        <p:txBody>
          <a:bodyPr/>
          <a:lstStyle/>
          <a:p>
            <a:r>
              <a:rPr lang="en-US" dirty="0"/>
              <a:t>Currently Known Facts, Decision, or Conditions</a:t>
            </a:r>
          </a:p>
        </p:txBody>
      </p:sp>
      <p:sp>
        <p:nvSpPr>
          <p:cNvPr id="13" name="Content Placeholder 12">
            <a:extLst>
              <a:ext uri="{FF2B5EF4-FFF2-40B4-BE49-F238E27FC236}">
                <a16:creationId xmlns:a16="http://schemas.microsoft.com/office/drawing/2014/main" id="{2D00BEB5-68BA-E185-275A-CBAF19BA8ECE}"/>
              </a:ext>
            </a:extLst>
          </p:cNvPr>
          <p:cNvSpPr>
            <a:spLocks noGrp="1"/>
          </p:cNvSpPr>
          <p:nvPr>
            <p:ph sz="quarter" idx="15"/>
          </p:nvPr>
        </p:nvSpPr>
        <p:spPr/>
        <p:txBody>
          <a:bodyPr/>
          <a:lstStyle/>
          <a:p>
            <a:pPr marL="342900" lvl="0" indent="-342900">
              <a:buFont typeface="Arial" panose="020B0604020202020204" pitchFamily="34" charset="0"/>
              <a:buChar char="•"/>
            </a:pPr>
            <a:r>
              <a:rPr lang="en-US" sz="2400" dirty="0">
                <a:cs typeface="Arial" panose="020B0604020202020204" pitchFamily="34" charset="0"/>
              </a:rPr>
              <a:t>Economic or demographic trends</a:t>
            </a:r>
          </a:p>
          <a:p>
            <a:pPr marL="342900" lvl="0" indent="-342900">
              <a:buFont typeface="Arial" panose="020B0604020202020204" pitchFamily="34" charset="0"/>
              <a:buChar char="•"/>
            </a:pPr>
            <a:r>
              <a:rPr lang="en-US" sz="2400" dirty="0">
                <a:cs typeface="Arial" panose="020B0604020202020204" pitchFamily="34" charset="0"/>
              </a:rPr>
              <a:t>Subsequent year’s budget</a:t>
            </a:r>
          </a:p>
          <a:p>
            <a:pPr marL="976313" lvl="1" indent="-342900"/>
            <a:r>
              <a:rPr lang="en-US" sz="2400" dirty="0">
                <a:cs typeface="Arial" panose="020B0604020202020204" pitchFamily="34" charset="0"/>
              </a:rPr>
              <a:t>Changes in amount available for appropriation</a:t>
            </a:r>
          </a:p>
          <a:p>
            <a:pPr marL="976313" lvl="1" indent="-342900"/>
            <a:r>
              <a:rPr lang="en-US" sz="2400" dirty="0">
                <a:cs typeface="Arial" panose="020B0604020202020204" pitchFamily="34" charset="0"/>
              </a:rPr>
              <a:t>Changes in planned spending (inflation, labor contracts, new laws, &amp; regulations, etc.)</a:t>
            </a:r>
          </a:p>
          <a:p>
            <a:pPr marL="976313" lvl="1" indent="-342900"/>
            <a:r>
              <a:rPr lang="en-US" sz="2400" dirty="0">
                <a:cs typeface="Arial" panose="020B0604020202020204" pitchFamily="34" charset="0"/>
              </a:rPr>
              <a:t>Expected changes in fund balance/net position </a:t>
            </a:r>
          </a:p>
          <a:p>
            <a:pPr marL="342900" lvl="0" indent="-342900">
              <a:buFont typeface="Arial" panose="020B0604020202020204" pitchFamily="34" charset="0"/>
              <a:buChar char="•"/>
            </a:pPr>
            <a:r>
              <a:rPr lang="en-US" sz="2400" dirty="0">
                <a:cs typeface="Arial" panose="020B0604020202020204" pitchFamily="34" charset="0"/>
              </a:rPr>
              <a:t>Actions taken by government after year-end regarding postemployment benefits, capital assets, long-term debt, leases, PPPs, &amp; SBITAs</a:t>
            </a:r>
          </a:p>
          <a:p>
            <a:pPr marL="342900" lvl="0" indent="-342900">
              <a:buFont typeface="Arial" panose="020B0604020202020204" pitchFamily="34" charset="0"/>
              <a:buChar char="•"/>
            </a:pPr>
            <a:r>
              <a:rPr lang="en-US" sz="2400" dirty="0">
                <a:cs typeface="Arial" panose="020B0604020202020204" pitchFamily="34" charset="0"/>
              </a:rPr>
              <a:t>Actions taken by others after year-end (new laws/regulations)</a:t>
            </a:r>
          </a:p>
          <a:p>
            <a:pPr marL="457200" indent="-457200">
              <a:buFont typeface="Arial" panose="020B0604020202020204" pitchFamily="34" charset="0"/>
              <a:buChar char="•"/>
            </a:pPr>
            <a:endParaRPr lang="en-US" dirty="0"/>
          </a:p>
        </p:txBody>
      </p:sp>
      <p:sp>
        <p:nvSpPr>
          <p:cNvPr id="10" name="Title 9">
            <a:extLst>
              <a:ext uri="{FF2B5EF4-FFF2-40B4-BE49-F238E27FC236}">
                <a16:creationId xmlns:a16="http://schemas.microsoft.com/office/drawing/2014/main" id="{E432215F-3CB1-B9EE-3017-A05F3AE9CD03}"/>
              </a:ext>
            </a:extLst>
          </p:cNvPr>
          <p:cNvSpPr>
            <a:spLocks noGrp="1"/>
          </p:cNvSpPr>
          <p:nvPr>
            <p:ph type="title"/>
          </p:nvPr>
        </p:nvSpPr>
        <p:spPr>
          <a:xfrm>
            <a:off x="306000" y="254237"/>
            <a:ext cx="11585448" cy="1120309"/>
          </a:xfrm>
        </p:spPr>
        <p:txBody>
          <a:bodyPr/>
          <a:lstStyle/>
          <a:p>
            <a:r>
              <a:rPr lang="en-US" dirty="0"/>
              <a:t>Financial Reporting Model Improvements – MD&amp;A</a:t>
            </a:r>
          </a:p>
        </p:txBody>
      </p:sp>
      <p:sp>
        <p:nvSpPr>
          <p:cNvPr id="2" name="Slide Number Placeholder 6">
            <a:extLst>
              <a:ext uri="{FF2B5EF4-FFF2-40B4-BE49-F238E27FC236}">
                <a16:creationId xmlns:a16="http://schemas.microsoft.com/office/drawing/2014/main" id="{5B9E8794-9BC0-F24C-0A70-729702960FA6}"/>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26</a:t>
            </a:fld>
            <a:endParaRPr lang="en-US" dirty="0"/>
          </a:p>
        </p:txBody>
      </p:sp>
    </p:spTree>
    <p:custDataLst>
      <p:tags r:id="rId1"/>
    </p:custDataLst>
    <p:extLst>
      <p:ext uri="{BB962C8B-B14F-4D97-AF65-F5344CB8AC3E}">
        <p14:creationId xmlns:p14="http://schemas.microsoft.com/office/powerpoint/2010/main" val="106938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2BBBC-2FA1-8287-0CF8-B8F839E25585}"/>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8BF58D3E-B2A9-BC0A-762A-05C70EC22957}"/>
              </a:ext>
            </a:extLst>
          </p:cNvPr>
          <p:cNvSpPr>
            <a:spLocks noGrp="1"/>
          </p:cNvSpPr>
          <p:nvPr>
            <p:ph type="body" sz="quarter" idx="14"/>
          </p:nvPr>
        </p:nvSpPr>
        <p:spPr/>
        <p:txBody>
          <a:bodyPr/>
          <a:lstStyle/>
          <a:p>
            <a:r>
              <a:rPr lang="en-US" dirty="0"/>
              <a:t>Currently Known Facts, Decision, or Conditions – Example</a:t>
            </a:r>
          </a:p>
        </p:txBody>
      </p:sp>
      <p:sp>
        <p:nvSpPr>
          <p:cNvPr id="10" name="Title 9">
            <a:extLst>
              <a:ext uri="{FF2B5EF4-FFF2-40B4-BE49-F238E27FC236}">
                <a16:creationId xmlns:a16="http://schemas.microsoft.com/office/drawing/2014/main" id="{27963297-C140-B925-95B9-CAA22152847B}"/>
              </a:ext>
            </a:extLst>
          </p:cNvPr>
          <p:cNvSpPr>
            <a:spLocks noGrp="1"/>
          </p:cNvSpPr>
          <p:nvPr>
            <p:ph type="title"/>
          </p:nvPr>
        </p:nvSpPr>
        <p:spPr>
          <a:xfrm>
            <a:off x="306000" y="254237"/>
            <a:ext cx="11585448" cy="1120309"/>
          </a:xfrm>
        </p:spPr>
        <p:txBody>
          <a:bodyPr/>
          <a:lstStyle/>
          <a:p>
            <a:r>
              <a:rPr lang="en-US" dirty="0"/>
              <a:t>Financial Reporting Model Improvements – MD&amp;A</a:t>
            </a:r>
          </a:p>
        </p:txBody>
      </p:sp>
      <p:sp>
        <p:nvSpPr>
          <p:cNvPr id="2" name="Slide Number Placeholder 6">
            <a:extLst>
              <a:ext uri="{FF2B5EF4-FFF2-40B4-BE49-F238E27FC236}">
                <a16:creationId xmlns:a16="http://schemas.microsoft.com/office/drawing/2014/main" id="{A7775C87-659B-65A1-B7A5-12DE3931B544}"/>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27</a:t>
            </a:fld>
            <a:endParaRPr lang="en-US" dirty="0"/>
          </a:p>
        </p:txBody>
      </p:sp>
      <p:pic>
        <p:nvPicPr>
          <p:cNvPr id="5" name="Picture 4">
            <a:extLst>
              <a:ext uri="{FF2B5EF4-FFF2-40B4-BE49-F238E27FC236}">
                <a16:creationId xmlns:a16="http://schemas.microsoft.com/office/drawing/2014/main" id="{30ADA771-2245-73A9-C1C7-2C6C658066CC}"/>
              </a:ext>
            </a:extLst>
          </p:cNvPr>
          <p:cNvPicPr>
            <a:picLocks noChangeAspect="1"/>
          </p:cNvPicPr>
          <p:nvPr/>
        </p:nvPicPr>
        <p:blipFill>
          <a:blip r:embed="rId4"/>
          <a:stretch>
            <a:fillRect/>
          </a:stretch>
        </p:blipFill>
        <p:spPr>
          <a:xfrm>
            <a:off x="305998" y="2087722"/>
            <a:ext cx="7118724" cy="4770278"/>
          </a:xfrm>
          <a:prstGeom prst="rect">
            <a:avLst/>
          </a:prstGeom>
        </p:spPr>
      </p:pic>
      <p:sp>
        <p:nvSpPr>
          <p:cNvPr id="7" name="Star: 7 Points 6">
            <a:extLst>
              <a:ext uri="{FF2B5EF4-FFF2-40B4-BE49-F238E27FC236}">
                <a16:creationId xmlns:a16="http://schemas.microsoft.com/office/drawing/2014/main" id="{2547BC5F-43F2-CFD3-3C52-FA39772C2846}"/>
              </a:ext>
            </a:extLst>
          </p:cNvPr>
          <p:cNvSpPr/>
          <p:nvPr/>
        </p:nvSpPr>
        <p:spPr>
          <a:xfrm>
            <a:off x="8375698" y="2466476"/>
            <a:ext cx="2584910" cy="2584910"/>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GASB 103</a:t>
            </a:r>
          </a:p>
          <a:p>
            <a:pPr algn="ctr"/>
            <a:r>
              <a:rPr lang="en-US" dirty="0"/>
              <a:t>Appendix C</a:t>
            </a:r>
          </a:p>
          <a:p>
            <a:pPr algn="ctr"/>
            <a:r>
              <a:rPr lang="en-US" dirty="0"/>
              <a:t>Exhibit 1</a:t>
            </a:r>
          </a:p>
          <a:p>
            <a:pPr algn="ctr"/>
            <a:endParaRPr lang="en-US" dirty="0"/>
          </a:p>
        </p:txBody>
      </p:sp>
    </p:spTree>
    <p:custDataLst>
      <p:tags r:id="rId1"/>
    </p:custDataLst>
    <p:extLst>
      <p:ext uri="{BB962C8B-B14F-4D97-AF65-F5344CB8AC3E}">
        <p14:creationId xmlns:p14="http://schemas.microsoft.com/office/powerpoint/2010/main" val="39018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A899-3FAB-28D3-B41B-B8A04D0C4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8F11C-1910-27DE-B60E-8C8728FAD22A}"/>
              </a:ext>
            </a:extLst>
          </p:cNvPr>
          <p:cNvSpPr>
            <a:spLocks noGrp="1"/>
          </p:cNvSpPr>
          <p:nvPr>
            <p:ph type="title"/>
          </p:nvPr>
        </p:nvSpPr>
        <p:spPr/>
        <p:txBody>
          <a:bodyPr/>
          <a:lstStyle/>
          <a:p>
            <a:r>
              <a:rPr lang="en-US" dirty="0"/>
              <a:t>Unusual or Infrequent Items</a:t>
            </a:r>
          </a:p>
        </p:txBody>
      </p:sp>
      <p:sp>
        <p:nvSpPr>
          <p:cNvPr id="4" name="Text Placeholder 3">
            <a:extLst>
              <a:ext uri="{FF2B5EF4-FFF2-40B4-BE49-F238E27FC236}">
                <a16:creationId xmlns:a16="http://schemas.microsoft.com/office/drawing/2014/main" id="{8DAC5C8D-FB22-3B99-21C4-562091FC7A5E}"/>
              </a:ext>
            </a:extLst>
          </p:cNvPr>
          <p:cNvSpPr>
            <a:spLocks noGrp="1"/>
          </p:cNvSpPr>
          <p:nvPr>
            <p:ph type="body" sz="quarter" idx="11"/>
          </p:nvPr>
        </p:nvSpPr>
        <p:spPr/>
        <p:txBody>
          <a:bodyPr/>
          <a:lstStyle/>
          <a:p>
            <a:r>
              <a:rPr lang="en-US" dirty="0"/>
              <a:t>02</a:t>
            </a:r>
          </a:p>
        </p:txBody>
      </p:sp>
    </p:spTree>
    <p:extLst>
      <p:ext uri="{BB962C8B-B14F-4D97-AF65-F5344CB8AC3E}">
        <p14:creationId xmlns:p14="http://schemas.microsoft.com/office/powerpoint/2010/main" val="72950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A0F27-AA1E-AB63-0DDD-D84B2E7B82C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958B207-886F-3ECF-1F7F-32F329798B7E}"/>
              </a:ext>
            </a:extLst>
          </p:cNvPr>
          <p:cNvSpPr>
            <a:spLocks noGrp="1"/>
          </p:cNvSpPr>
          <p:nvPr>
            <p:ph type="title"/>
          </p:nvPr>
        </p:nvSpPr>
        <p:spPr/>
        <p:txBody>
          <a:bodyPr/>
          <a:lstStyle/>
          <a:p>
            <a:r>
              <a:rPr lang="en-US" dirty="0"/>
              <a:t>Unusual or Infrequent Items</a:t>
            </a:r>
          </a:p>
        </p:txBody>
      </p:sp>
      <p:sp>
        <p:nvSpPr>
          <p:cNvPr id="2" name="Slide Number Placeholder 6">
            <a:extLst>
              <a:ext uri="{FF2B5EF4-FFF2-40B4-BE49-F238E27FC236}">
                <a16:creationId xmlns:a16="http://schemas.microsoft.com/office/drawing/2014/main" id="{8A499499-D8FA-989B-2F1D-503C966F3500}"/>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29</a:t>
            </a:fld>
            <a:endParaRPr lang="en-US" dirty="0"/>
          </a:p>
        </p:txBody>
      </p:sp>
      <p:grpSp>
        <p:nvGrpSpPr>
          <p:cNvPr id="8" name="Group 7">
            <a:extLst>
              <a:ext uri="{FF2B5EF4-FFF2-40B4-BE49-F238E27FC236}">
                <a16:creationId xmlns:a16="http://schemas.microsoft.com/office/drawing/2014/main" id="{CC0B86D2-EEE4-7FAD-EB9C-6AF62C85E9CB}"/>
              </a:ext>
            </a:extLst>
          </p:cNvPr>
          <p:cNvGrpSpPr/>
          <p:nvPr/>
        </p:nvGrpSpPr>
        <p:grpSpPr>
          <a:xfrm>
            <a:off x="1066800" y="1663599"/>
            <a:ext cx="10058400" cy="3836894"/>
            <a:chOff x="824753" y="1739153"/>
            <a:chExt cx="10058400" cy="3836894"/>
          </a:xfrm>
        </p:grpSpPr>
        <p:grpSp>
          <p:nvGrpSpPr>
            <p:cNvPr id="7" name="Group 6">
              <a:extLst>
                <a:ext uri="{FF2B5EF4-FFF2-40B4-BE49-F238E27FC236}">
                  <a16:creationId xmlns:a16="http://schemas.microsoft.com/office/drawing/2014/main" id="{41BEA59E-9D79-4DFC-131A-259622507495}"/>
                </a:ext>
              </a:extLst>
            </p:cNvPr>
            <p:cNvGrpSpPr/>
            <p:nvPr/>
          </p:nvGrpSpPr>
          <p:grpSpPr>
            <a:xfrm>
              <a:off x="824753" y="2128477"/>
              <a:ext cx="10058400" cy="2814917"/>
              <a:chOff x="824753" y="2128477"/>
              <a:chExt cx="10058400" cy="2814917"/>
            </a:xfrm>
          </p:grpSpPr>
          <p:sp>
            <p:nvSpPr>
              <p:cNvPr id="3" name="Rectangle 2">
                <a:extLst>
                  <a:ext uri="{FF2B5EF4-FFF2-40B4-BE49-F238E27FC236}">
                    <a16:creationId xmlns:a16="http://schemas.microsoft.com/office/drawing/2014/main" id="{AA44C38E-E108-5CC8-0628-35F66E9E5A33}"/>
                  </a:ext>
                </a:extLst>
              </p:cNvPr>
              <p:cNvSpPr/>
              <p:nvPr/>
            </p:nvSpPr>
            <p:spPr>
              <a:xfrm>
                <a:off x="824753" y="2128477"/>
                <a:ext cx="3765176" cy="281491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Extraordinary or special items</a:t>
                </a:r>
              </a:p>
            </p:txBody>
          </p:sp>
          <p:sp>
            <p:nvSpPr>
              <p:cNvPr id="4" name="Rectangle 3">
                <a:extLst>
                  <a:ext uri="{FF2B5EF4-FFF2-40B4-BE49-F238E27FC236}">
                    <a16:creationId xmlns:a16="http://schemas.microsoft.com/office/drawing/2014/main" id="{337D4DC8-416F-512B-EEB1-1728B9529CC2}"/>
                  </a:ext>
                </a:extLst>
              </p:cNvPr>
              <p:cNvSpPr/>
              <p:nvPr/>
            </p:nvSpPr>
            <p:spPr>
              <a:xfrm>
                <a:off x="7117977" y="2128477"/>
                <a:ext cx="3765176" cy="281491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Unusual or infrequent items</a:t>
                </a:r>
              </a:p>
            </p:txBody>
          </p:sp>
          <p:cxnSp>
            <p:nvCxnSpPr>
              <p:cNvPr id="5" name="Straight Arrow Connector 4">
                <a:extLst>
                  <a:ext uri="{FF2B5EF4-FFF2-40B4-BE49-F238E27FC236}">
                    <a16:creationId xmlns:a16="http://schemas.microsoft.com/office/drawing/2014/main" id="{97D2F8E3-80CB-7711-085E-986841D2F739}"/>
                  </a:ext>
                </a:extLst>
              </p:cNvPr>
              <p:cNvCxnSpPr>
                <a:cxnSpLocks/>
              </p:cNvCxnSpPr>
              <p:nvPr/>
            </p:nvCxnSpPr>
            <p:spPr>
              <a:xfrm>
                <a:off x="4858870" y="3535935"/>
                <a:ext cx="1990165" cy="0"/>
              </a:xfrm>
              <a:prstGeom prst="straightConnector1">
                <a:avLst/>
              </a:prstGeom>
              <a:ln w="1492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cxnSp>
          <p:nvCxnSpPr>
            <p:cNvPr id="6" name="Straight Connector 5">
              <a:extLst>
                <a:ext uri="{FF2B5EF4-FFF2-40B4-BE49-F238E27FC236}">
                  <a16:creationId xmlns:a16="http://schemas.microsoft.com/office/drawing/2014/main" id="{A5E807C8-C751-2A2F-FF43-4F926CDB6DE7}"/>
                </a:ext>
              </a:extLst>
            </p:cNvPr>
            <p:cNvCxnSpPr/>
            <p:nvPr/>
          </p:nvCxnSpPr>
          <p:spPr>
            <a:xfrm flipV="1">
              <a:off x="1093694" y="1739153"/>
              <a:ext cx="3012141" cy="3836894"/>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30792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13A8FD-27C7-78BF-B998-CCC49DFDFF6C}"/>
              </a:ext>
            </a:extLst>
          </p:cNvPr>
          <p:cNvSpPr>
            <a:spLocks noGrp="1"/>
          </p:cNvSpPr>
          <p:nvPr>
            <p:ph type="body" sz="quarter" idx="11"/>
          </p:nvPr>
        </p:nvSpPr>
        <p:spPr>
          <a:xfrm>
            <a:off x="305999" y="1270800"/>
            <a:ext cx="5494725" cy="2158200"/>
          </a:xfrm>
        </p:spPr>
        <p:txBody>
          <a:bodyPr/>
          <a:lstStyle/>
          <a:p>
            <a:r>
              <a:rPr lang="en-US" sz="6000" dirty="0"/>
              <a:t>Learning Objectives</a:t>
            </a:r>
          </a:p>
        </p:txBody>
      </p:sp>
      <p:sp>
        <p:nvSpPr>
          <p:cNvPr id="8" name="Rectangle 7">
            <a:extLst>
              <a:ext uri="{FF2B5EF4-FFF2-40B4-BE49-F238E27FC236}">
                <a16:creationId xmlns:a16="http://schemas.microsoft.com/office/drawing/2014/main" id="{0A83F6CD-724B-2774-BD5B-FC30DA61313F}"/>
              </a:ext>
            </a:extLst>
          </p:cNvPr>
          <p:cNvSpPr/>
          <p:nvPr/>
        </p:nvSpPr>
        <p:spPr>
          <a:xfrm>
            <a:off x="5600700" y="242887"/>
            <a:ext cx="6350777" cy="63722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7154B8-BB64-7189-72E9-EB579CFA2E25}"/>
              </a:ext>
            </a:extLst>
          </p:cNvPr>
          <p:cNvSpPr txBox="1"/>
          <p:nvPr/>
        </p:nvSpPr>
        <p:spPr>
          <a:xfrm>
            <a:off x="6096000" y="1270800"/>
            <a:ext cx="5410200" cy="4247317"/>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800" dirty="0"/>
              <a:t>Internal Controls Overview</a:t>
            </a:r>
          </a:p>
          <a:p>
            <a:pPr>
              <a:buClr>
                <a:schemeClr val="tx2"/>
              </a:buClr>
            </a:pPr>
            <a:endParaRPr lang="en-US" sz="2800" dirty="0"/>
          </a:p>
          <a:p>
            <a:pPr marL="285750" indent="-285750">
              <a:buClr>
                <a:schemeClr val="tx2"/>
              </a:buClr>
              <a:buFont typeface="Arial" panose="020B0604020202020204" pitchFamily="34" charset="0"/>
              <a:buChar char="•"/>
            </a:pPr>
            <a:r>
              <a:rPr lang="en-US" sz="2800" dirty="0"/>
              <a:t>Greenbook Control Components</a:t>
            </a:r>
          </a:p>
          <a:p>
            <a:pPr>
              <a:buClr>
                <a:schemeClr val="tx2"/>
              </a:buClr>
            </a:pPr>
            <a:endParaRPr lang="en-US" sz="2800" dirty="0"/>
          </a:p>
          <a:p>
            <a:pPr marL="285750" indent="-285750">
              <a:buClr>
                <a:schemeClr val="tx2"/>
              </a:buClr>
              <a:buFont typeface="Arial" panose="020B0604020202020204" pitchFamily="34" charset="0"/>
              <a:buChar char="•"/>
            </a:pPr>
            <a:r>
              <a:rPr lang="en-US" sz="2800" dirty="0"/>
              <a:t>Internal Controls – AI Practical Considerations </a:t>
            </a:r>
          </a:p>
          <a:p>
            <a:pPr>
              <a:buClr>
                <a:schemeClr val="tx2"/>
              </a:buClr>
            </a:pPr>
            <a:endParaRPr lang="en-US" sz="2800" dirty="0"/>
          </a:p>
          <a:p>
            <a:pPr marL="285750" indent="-285750">
              <a:buClr>
                <a:schemeClr val="tx2"/>
              </a:buClr>
              <a:buFont typeface="Arial" panose="020B0604020202020204" pitchFamily="34" charset="0"/>
              <a:buChar char="•"/>
            </a:pPr>
            <a:r>
              <a:rPr lang="en-US" sz="2800" dirty="0"/>
              <a:t>GASB Updates</a:t>
            </a:r>
          </a:p>
          <a:p>
            <a:endParaRPr lang="en-US" dirty="0"/>
          </a:p>
        </p:txBody>
      </p:sp>
    </p:spTree>
    <p:extLst>
      <p:ext uri="{BB962C8B-B14F-4D97-AF65-F5344CB8AC3E}">
        <p14:creationId xmlns:p14="http://schemas.microsoft.com/office/powerpoint/2010/main" val="412933060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9E305-F86D-B456-9E80-1BC344CE159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2C3DFF1-3564-55B7-7C19-B8BD1C12C8D7}"/>
              </a:ext>
            </a:extLst>
          </p:cNvPr>
          <p:cNvSpPr>
            <a:spLocks noGrp="1"/>
          </p:cNvSpPr>
          <p:nvPr>
            <p:ph type="title"/>
          </p:nvPr>
        </p:nvSpPr>
        <p:spPr/>
        <p:txBody>
          <a:bodyPr/>
          <a:lstStyle/>
          <a:p>
            <a:r>
              <a:rPr lang="en-US" dirty="0"/>
              <a:t>Unusual or Infrequent Items</a:t>
            </a:r>
          </a:p>
        </p:txBody>
      </p:sp>
      <p:sp>
        <p:nvSpPr>
          <p:cNvPr id="2" name="Slide Number Placeholder 6">
            <a:extLst>
              <a:ext uri="{FF2B5EF4-FFF2-40B4-BE49-F238E27FC236}">
                <a16:creationId xmlns:a16="http://schemas.microsoft.com/office/drawing/2014/main" id="{0078DA94-6C0F-B565-DE44-DB51A3659F6E}"/>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30</a:t>
            </a:fld>
            <a:endParaRPr lang="en-US" dirty="0"/>
          </a:p>
        </p:txBody>
      </p:sp>
      <p:graphicFrame>
        <p:nvGraphicFramePr>
          <p:cNvPr id="3" name="Content Placeholder 6">
            <a:extLst>
              <a:ext uri="{FF2B5EF4-FFF2-40B4-BE49-F238E27FC236}">
                <a16:creationId xmlns:a16="http://schemas.microsoft.com/office/drawing/2014/main" id="{13E0B94F-5565-CA1C-9CC4-CAE0BFCC3ADD}"/>
              </a:ext>
            </a:extLst>
          </p:cNvPr>
          <p:cNvGraphicFramePr>
            <a:graphicFrameLocks noGrp="1"/>
          </p:cNvGraphicFramePr>
          <p:nvPr>
            <p:ph sz="quarter" idx="15"/>
          </p:nvPr>
        </p:nvGraphicFramePr>
        <p:xfrm>
          <a:off x="305594" y="1621412"/>
          <a:ext cx="11580812" cy="3096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34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FD06-F28C-E7E9-3AF8-A7CF7A28CCF2}"/>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DB2E8F-6F95-16BA-A321-05D25FB10386}"/>
              </a:ext>
            </a:extLst>
          </p:cNvPr>
          <p:cNvSpPr>
            <a:spLocks noGrp="1"/>
          </p:cNvSpPr>
          <p:nvPr>
            <p:ph sz="quarter" idx="15"/>
          </p:nvPr>
        </p:nvSpPr>
        <p:spPr>
          <a:xfrm>
            <a:off x="306000" y="1584960"/>
            <a:ext cx="11581200" cy="4168140"/>
          </a:xfrm>
        </p:spPr>
        <p:txBody>
          <a:bodyPr/>
          <a:lstStyle/>
          <a:p>
            <a:pPr marL="457200" indent="-457200">
              <a:buFont typeface="Arial" panose="020B0604020202020204" pitchFamily="34" charset="0"/>
              <a:buChar char="•"/>
            </a:pPr>
            <a:r>
              <a:rPr lang="en-US" sz="1800" dirty="0"/>
              <a:t>Present inflows/outflows as last item on flows statements/statement of activities, above net change in fund balance/net position</a:t>
            </a:r>
          </a:p>
          <a:p>
            <a:pPr marL="1090613" lvl="1"/>
            <a:r>
              <a:rPr lang="en-US" sz="1800" dirty="0"/>
              <a:t>Present each item separately</a:t>
            </a:r>
          </a:p>
          <a:p>
            <a:pPr marL="1090613" lvl="1"/>
            <a:r>
              <a:rPr lang="en-US" sz="1800" dirty="0"/>
              <a:t>Do not net</a:t>
            </a:r>
          </a:p>
          <a:p>
            <a:pPr marL="457200" indent="-457200">
              <a:buFont typeface="Arial" panose="020B0604020202020204" pitchFamily="34" charset="0"/>
              <a:buChar char="•"/>
            </a:pPr>
            <a:r>
              <a:rPr lang="en-US" sz="1800" dirty="0"/>
              <a:t>Disclose program, function, or activity to which item relates &amp; whether in control of management</a:t>
            </a:r>
          </a:p>
          <a:p>
            <a:pPr marL="457200" indent="-457200">
              <a:buFont typeface="Arial" panose="020B0604020202020204" pitchFamily="34" charset="0"/>
              <a:buChar char="•"/>
            </a:pPr>
            <a:endParaRPr lang="en-US" sz="1800" dirty="0"/>
          </a:p>
        </p:txBody>
      </p:sp>
      <p:sp>
        <p:nvSpPr>
          <p:cNvPr id="10" name="Title 9">
            <a:extLst>
              <a:ext uri="{FF2B5EF4-FFF2-40B4-BE49-F238E27FC236}">
                <a16:creationId xmlns:a16="http://schemas.microsoft.com/office/drawing/2014/main" id="{1E5A855A-6A24-F933-7EEB-487A914DCE29}"/>
              </a:ext>
            </a:extLst>
          </p:cNvPr>
          <p:cNvSpPr>
            <a:spLocks noGrp="1"/>
          </p:cNvSpPr>
          <p:nvPr>
            <p:ph type="title"/>
          </p:nvPr>
        </p:nvSpPr>
        <p:spPr/>
        <p:txBody>
          <a:bodyPr/>
          <a:lstStyle/>
          <a:p>
            <a:r>
              <a:rPr lang="en-US" dirty="0"/>
              <a:t>Unusual or Infrequent Items</a:t>
            </a:r>
          </a:p>
        </p:txBody>
      </p:sp>
      <p:sp>
        <p:nvSpPr>
          <p:cNvPr id="2" name="Slide Number Placeholder 6">
            <a:extLst>
              <a:ext uri="{FF2B5EF4-FFF2-40B4-BE49-F238E27FC236}">
                <a16:creationId xmlns:a16="http://schemas.microsoft.com/office/drawing/2014/main" id="{E0E7B471-834B-F6C5-11AB-D7939324276C}"/>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31</a:t>
            </a:fld>
            <a:endParaRPr lang="en-US" dirty="0"/>
          </a:p>
        </p:txBody>
      </p:sp>
    </p:spTree>
    <p:custDataLst>
      <p:tags r:id="rId1"/>
    </p:custDataLst>
    <p:extLst>
      <p:ext uri="{BB962C8B-B14F-4D97-AF65-F5344CB8AC3E}">
        <p14:creationId xmlns:p14="http://schemas.microsoft.com/office/powerpoint/2010/main" val="72188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D2B8C-3010-68BB-A32D-157FB375B449}"/>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5D0506-288F-2FD9-07A4-EEAEFFC064DD}"/>
              </a:ext>
            </a:extLst>
          </p:cNvPr>
          <p:cNvSpPr>
            <a:spLocks noGrp="1"/>
          </p:cNvSpPr>
          <p:nvPr>
            <p:ph type="body" sz="quarter" idx="14"/>
          </p:nvPr>
        </p:nvSpPr>
        <p:spPr>
          <a:xfrm>
            <a:off x="305400" y="2221844"/>
            <a:ext cx="4181256" cy="1021228"/>
          </a:xfrm>
        </p:spPr>
        <p:txBody>
          <a:bodyPr/>
          <a:lstStyle/>
          <a:p>
            <a:r>
              <a:rPr lang="en-US" sz="2800" dirty="0"/>
              <a:t>GASB 103, Appendix C, Exhibit 5</a:t>
            </a:r>
          </a:p>
          <a:p>
            <a:endParaRPr lang="en-US" sz="2800" dirty="0"/>
          </a:p>
        </p:txBody>
      </p:sp>
      <p:sp>
        <p:nvSpPr>
          <p:cNvPr id="10" name="Title 9">
            <a:extLst>
              <a:ext uri="{FF2B5EF4-FFF2-40B4-BE49-F238E27FC236}">
                <a16:creationId xmlns:a16="http://schemas.microsoft.com/office/drawing/2014/main" id="{5A04ADDF-453C-7B4C-81E2-B8BD21760E30}"/>
              </a:ext>
            </a:extLst>
          </p:cNvPr>
          <p:cNvSpPr>
            <a:spLocks noGrp="1"/>
          </p:cNvSpPr>
          <p:nvPr>
            <p:ph type="title"/>
          </p:nvPr>
        </p:nvSpPr>
        <p:spPr>
          <a:xfrm>
            <a:off x="306000" y="254237"/>
            <a:ext cx="4546416" cy="431563"/>
          </a:xfrm>
        </p:spPr>
        <p:txBody>
          <a:bodyPr/>
          <a:lstStyle/>
          <a:p>
            <a:r>
              <a:rPr lang="en-US" dirty="0"/>
              <a:t>Unusual or Infrequent Items</a:t>
            </a:r>
          </a:p>
        </p:txBody>
      </p:sp>
      <p:sp>
        <p:nvSpPr>
          <p:cNvPr id="11" name="Text Placeholder 10">
            <a:extLst>
              <a:ext uri="{FF2B5EF4-FFF2-40B4-BE49-F238E27FC236}">
                <a16:creationId xmlns:a16="http://schemas.microsoft.com/office/drawing/2014/main" id="{16317843-1F26-2CC1-FDE1-BF6BCBFEAABB}"/>
              </a:ext>
            </a:extLst>
          </p:cNvPr>
          <p:cNvSpPr>
            <a:spLocks noGrp="1"/>
          </p:cNvSpPr>
          <p:nvPr>
            <p:ph type="body" sz="quarter" idx="13"/>
          </p:nvPr>
        </p:nvSpPr>
        <p:spPr>
          <a:xfrm>
            <a:off x="301152" y="1482892"/>
            <a:ext cx="3880704" cy="483068"/>
          </a:xfrm>
        </p:spPr>
        <p:txBody>
          <a:bodyPr/>
          <a:lstStyle/>
          <a:p>
            <a:r>
              <a:rPr lang="en-US" dirty="0"/>
              <a:t>Example</a:t>
            </a:r>
          </a:p>
        </p:txBody>
      </p:sp>
      <p:sp>
        <p:nvSpPr>
          <p:cNvPr id="2" name="Slide Number Placeholder 6">
            <a:extLst>
              <a:ext uri="{FF2B5EF4-FFF2-40B4-BE49-F238E27FC236}">
                <a16:creationId xmlns:a16="http://schemas.microsoft.com/office/drawing/2014/main" id="{5AB7F0A1-9927-EE11-639C-B15F2036E3DA}"/>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32</a:t>
            </a:fld>
            <a:endParaRPr lang="en-US" dirty="0"/>
          </a:p>
        </p:txBody>
      </p:sp>
      <p:pic>
        <p:nvPicPr>
          <p:cNvPr id="4" name="Picture 3">
            <a:extLst>
              <a:ext uri="{FF2B5EF4-FFF2-40B4-BE49-F238E27FC236}">
                <a16:creationId xmlns:a16="http://schemas.microsoft.com/office/drawing/2014/main" id="{78933F6A-7246-7669-4194-7110C0E9C009}"/>
              </a:ext>
            </a:extLst>
          </p:cNvPr>
          <p:cNvPicPr>
            <a:picLocks noChangeAspect="1"/>
          </p:cNvPicPr>
          <p:nvPr/>
        </p:nvPicPr>
        <p:blipFill>
          <a:blip r:embed="rId4"/>
          <a:stretch>
            <a:fillRect/>
          </a:stretch>
        </p:blipFill>
        <p:spPr>
          <a:xfrm>
            <a:off x="5391632" y="0"/>
            <a:ext cx="4724721" cy="6861155"/>
          </a:xfrm>
          <a:prstGeom prst="rect">
            <a:avLst/>
          </a:prstGeom>
          <a:ln>
            <a:solidFill>
              <a:schemeClr val="accent5"/>
            </a:solidFill>
          </a:ln>
        </p:spPr>
      </p:pic>
      <p:pic>
        <p:nvPicPr>
          <p:cNvPr id="3" name="Picture 2">
            <a:extLst>
              <a:ext uri="{FF2B5EF4-FFF2-40B4-BE49-F238E27FC236}">
                <a16:creationId xmlns:a16="http://schemas.microsoft.com/office/drawing/2014/main" id="{53BAC012-6960-C8A5-07E2-399F49B7E42C}"/>
              </a:ext>
            </a:extLst>
          </p:cNvPr>
          <p:cNvPicPr>
            <a:picLocks noChangeAspect="1"/>
          </p:cNvPicPr>
          <p:nvPr/>
        </p:nvPicPr>
        <p:blipFill>
          <a:blip r:embed="rId4"/>
          <a:srcRect t="82375" b="7683"/>
          <a:stretch>
            <a:fillRect/>
          </a:stretch>
        </p:blipFill>
        <p:spPr>
          <a:xfrm>
            <a:off x="301152" y="3747092"/>
            <a:ext cx="10071460" cy="1454088"/>
          </a:xfrm>
          <a:prstGeom prst="rect">
            <a:avLst/>
          </a:prstGeom>
          <a:ln w="38100">
            <a:solidFill>
              <a:schemeClr val="accent3"/>
            </a:solidFill>
          </a:ln>
        </p:spPr>
      </p:pic>
      <p:sp>
        <p:nvSpPr>
          <p:cNvPr id="5" name="Rectangle 4">
            <a:extLst>
              <a:ext uri="{FF2B5EF4-FFF2-40B4-BE49-F238E27FC236}">
                <a16:creationId xmlns:a16="http://schemas.microsoft.com/office/drawing/2014/main" id="{10C72627-8A78-E6BC-29F4-B3BD85BDB6C0}"/>
              </a:ext>
            </a:extLst>
          </p:cNvPr>
          <p:cNvSpPr/>
          <p:nvPr/>
        </p:nvSpPr>
        <p:spPr>
          <a:xfrm>
            <a:off x="5391632" y="5694947"/>
            <a:ext cx="4724721" cy="561474"/>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06DC607-057A-6E98-A633-276B75B79959}"/>
              </a:ext>
            </a:extLst>
          </p:cNvPr>
          <p:cNvCxnSpPr>
            <a:stCxn id="3" idx="2"/>
            <a:endCxn id="5" idx="0"/>
          </p:cNvCxnSpPr>
          <p:nvPr/>
        </p:nvCxnSpPr>
        <p:spPr>
          <a:xfrm>
            <a:off x="5336882" y="5201180"/>
            <a:ext cx="2417111" cy="493767"/>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C82FB905-3444-4E15-9D23-50EF49D4126F}"/>
              </a:ext>
            </a:extLst>
          </p:cNvPr>
          <p:cNvCxnSpPr>
            <a:cxnSpLocks/>
          </p:cNvCxnSpPr>
          <p:nvPr/>
        </p:nvCxnSpPr>
        <p:spPr>
          <a:xfrm flipH="1">
            <a:off x="7796892" y="5201180"/>
            <a:ext cx="2575720" cy="493766"/>
          </a:xfrm>
          <a:prstGeom prst="line">
            <a:avLst/>
          </a:prstGeom>
          <a:ln w="28575"/>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66020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4AC0D-5396-6FEC-AB82-45D7CD99A79A}"/>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54EE6DA4-3C97-6BCE-5365-F929F06C3B8E}"/>
              </a:ext>
            </a:extLst>
          </p:cNvPr>
          <p:cNvSpPr>
            <a:spLocks noGrp="1"/>
          </p:cNvSpPr>
          <p:nvPr>
            <p:ph type="body" sz="quarter" idx="14"/>
          </p:nvPr>
        </p:nvSpPr>
        <p:spPr/>
        <p:txBody>
          <a:bodyPr/>
          <a:lstStyle/>
          <a:p>
            <a:r>
              <a:rPr lang="en-US" dirty="0"/>
              <a:t>GASB 103, Appendix C, Exhibit 14</a:t>
            </a:r>
          </a:p>
        </p:txBody>
      </p:sp>
      <p:sp>
        <p:nvSpPr>
          <p:cNvPr id="10" name="Title 9">
            <a:extLst>
              <a:ext uri="{FF2B5EF4-FFF2-40B4-BE49-F238E27FC236}">
                <a16:creationId xmlns:a16="http://schemas.microsoft.com/office/drawing/2014/main" id="{7111D6FB-48F1-0993-6517-B41C01F55AAE}"/>
              </a:ext>
            </a:extLst>
          </p:cNvPr>
          <p:cNvSpPr>
            <a:spLocks noGrp="1"/>
          </p:cNvSpPr>
          <p:nvPr>
            <p:ph type="title"/>
          </p:nvPr>
        </p:nvSpPr>
        <p:spPr/>
        <p:txBody>
          <a:bodyPr/>
          <a:lstStyle/>
          <a:p>
            <a:r>
              <a:rPr lang="en-US" dirty="0"/>
              <a:t>Unusual or Infrequent Items Example</a:t>
            </a:r>
          </a:p>
        </p:txBody>
      </p:sp>
      <p:sp>
        <p:nvSpPr>
          <p:cNvPr id="2" name="Slide Number Placeholder 6">
            <a:extLst>
              <a:ext uri="{FF2B5EF4-FFF2-40B4-BE49-F238E27FC236}">
                <a16:creationId xmlns:a16="http://schemas.microsoft.com/office/drawing/2014/main" id="{8A8A4951-CAF6-1723-3C22-067C54CD3204}"/>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33</a:t>
            </a:fld>
            <a:endParaRPr lang="en-US" dirty="0"/>
          </a:p>
        </p:txBody>
      </p:sp>
      <p:pic>
        <p:nvPicPr>
          <p:cNvPr id="3" name="Picture 2">
            <a:extLst>
              <a:ext uri="{FF2B5EF4-FFF2-40B4-BE49-F238E27FC236}">
                <a16:creationId xmlns:a16="http://schemas.microsoft.com/office/drawing/2014/main" id="{0B0D1A0D-E365-2798-9FA6-C4C8551AB2DA}"/>
              </a:ext>
            </a:extLst>
          </p:cNvPr>
          <p:cNvPicPr>
            <a:picLocks noChangeAspect="1"/>
          </p:cNvPicPr>
          <p:nvPr/>
        </p:nvPicPr>
        <p:blipFill>
          <a:blip r:embed="rId4"/>
          <a:stretch>
            <a:fillRect/>
          </a:stretch>
        </p:blipFill>
        <p:spPr>
          <a:xfrm>
            <a:off x="229870" y="2292382"/>
            <a:ext cx="11732259" cy="3314333"/>
          </a:xfrm>
          <a:prstGeom prst="rect">
            <a:avLst/>
          </a:prstGeom>
        </p:spPr>
      </p:pic>
    </p:spTree>
    <p:custDataLst>
      <p:tags r:id="rId1"/>
    </p:custDataLst>
    <p:extLst>
      <p:ext uri="{BB962C8B-B14F-4D97-AF65-F5344CB8AC3E}">
        <p14:creationId xmlns:p14="http://schemas.microsoft.com/office/powerpoint/2010/main" val="342641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AFB17-5F33-2752-ACC4-D5DDB7A6D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74516-F98A-0498-EB7E-410775AD4866}"/>
              </a:ext>
            </a:extLst>
          </p:cNvPr>
          <p:cNvSpPr>
            <a:spLocks noGrp="1"/>
          </p:cNvSpPr>
          <p:nvPr>
            <p:ph type="title"/>
          </p:nvPr>
        </p:nvSpPr>
        <p:spPr/>
        <p:txBody>
          <a:bodyPr/>
          <a:lstStyle/>
          <a:p>
            <a:r>
              <a:rPr lang="en-US" dirty="0"/>
              <a:t>Proprietary Funds</a:t>
            </a:r>
          </a:p>
        </p:txBody>
      </p:sp>
      <p:sp>
        <p:nvSpPr>
          <p:cNvPr id="4" name="Text Placeholder 3">
            <a:extLst>
              <a:ext uri="{FF2B5EF4-FFF2-40B4-BE49-F238E27FC236}">
                <a16:creationId xmlns:a16="http://schemas.microsoft.com/office/drawing/2014/main" id="{83D5E817-75D2-8F23-2572-D80EE4EC1635}"/>
              </a:ext>
            </a:extLst>
          </p:cNvPr>
          <p:cNvSpPr>
            <a:spLocks noGrp="1"/>
          </p:cNvSpPr>
          <p:nvPr>
            <p:ph type="body" sz="quarter" idx="11"/>
          </p:nvPr>
        </p:nvSpPr>
        <p:spPr/>
        <p:txBody>
          <a:bodyPr/>
          <a:lstStyle/>
          <a:p>
            <a:r>
              <a:rPr lang="en-US" dirty="0"/>
              <a:t>03</a:t>
            </a:r>
          </a:p>
        </p:txBody>
      </p:sp>
    </p:spTree>
    <p:extLst>
      <p:ext uri="{BB962C8B-B14F-4D97-AF65-F5344CB8AC3E}">
        <p14:creationId xmlns:p14="http://schemas.microsoft.com/office/powerpoint/2010/main" val="259395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15F26-6B41-5622-00B9-A15903673126}"/>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422E835A-AA35-94DE-7825-BC1F4DD4AFD4}"/>
              </a:ext>
            </a:extLst>
          </p:cNvPr>
          <p:cNvSpPr>
            <a:spLocks noGrp="1"/>
          </p:cNvSpPr>
          <p:nvPr>
            <p:ph sz="quarter" idx="15"/>
          </p:nvPr>
        </p:nvSpPr>
        <p:spPr>
          <a:xfrm>
            <a:off x="306000" y="1588168"/>
            <a:ext cx="11581200" cy="4164932"/>
          </a:xfrm>
        </p:spPr>
        <p:txBody>
          <a:bodyPr/>
          <a:lstStyle/>
          <a:p>
            <a:pPr marL="457200" indent="-457200">
              <a:buFont typeface="Arial" panose="020B0604020202020204" pitchFamily="34" charset="0"/>
              <a:buChar char="•"/>
            </a:pPr>
            <a:r>
              <a:rPr lang="en-US" sz="1800" dirty="0"/>
              <a:t>Statements should distinguish between operating &amp; nonoperating revenues &amp; expenses.</a:t>
            </a:r>
          </a:p>
          <a:p>
            <a:pPr marL="457200" indent="-457200">
              <a:buFont typeface="Arial" panose="020B0604020202020204" pitchFamily="34" charset="0"/>
              <a:buChar char="•"/>
            </a:pPr>
            <a:r>
              <a:rPr lang="en-US" sz="1800" dirty="0"/>
              <a:t>Nonoperating revenues &amp; expenses includes:</a:t>
            </a:r>
          </a:p>
          <a:p>
            <a:pPr marL="1090613" lvl="1"/>
            <a:r>
              <a:rPr lang="en-US" sz="1800" dirty="0"/>
              <a:t>Subsidies received &amp; provided</a:t>
            </a:r>
          </a:p>
          <a:p>
            <a:pPr marL="1090613" lvl="1"/>
            <a:r>
              <a:rPr lang="en-US" sz="1800" dirty="0"/>
              <a:t>Contributions to permanent &amp; term endowments</a:t>
            </a:r>
          </a:p>
          <a:p>
            <a:pPr marL="1090613" lvl="1"/>
            <a:r>
              <a:rPr lang="en-US" sz="1800" dirty="0"/>
              <a:t>Revenues &amp; expenses related to financing</a:t>
            </a:r>
          </a:p>
          <a:p>
            <a:pPr marL="1090613" lvl="1"/>
            <a:r>
              <a:rPr lang="en-US" sz="1800" dirty="0"/>
              <a:t>Resources from disposal of capital assets &amp; inventory</a:t>
            </a:r>
          </a:p>
          <a:p>
            <a:pPr marL="1090613" lvl="1"/>
            <a:r>
              <a:rPr lang="en-US" sz="1800" dirty="0"/>
              <a:t>Investment income &amp; expenses</a:t>
            </a:r>
          </a:p>
          <a:p>
            <a:pPr marL="457200" indent="-457200">
              <a:buFont typeface="Arial" panose="020B0604020202020204" pitchFamily="34" charset="0"/>
              <a:buChar char="•"/>
            </a:pPr>
            <a:r>
              <a:rPr lang="en-US" sz="1800" dirty="0"/>
              <a:t>Operating is revenue &amp; expenses that is other than above</a:t>
            </a:r>
          </a:p>
        </p:txBody>
      </p:sp>
      <p:sp>
        <p:nvSpPr>
          <p:cNvPr id="10" name="Title 9">
            <a:extLst>
              <a:ext uri="{FF2B5EF4-FFF2-40B4-BE49-F238E27FC236}">
                <a16:creationId xmlns:a16="http://schemas.microsoft.com/office/drawing/2014/main" id="{CD5ED01D-8E08-D687-301C-9EF4AE886870}"/>
              </a:ext>
            </a:extLst>
          </p:cNvPr>
          <p:cNvSpPr>
            <a:spLocks noGrp="1"/>
          </p:cNvSpPr>
          <p:nvPr>
            <p:ph type="title"/>
          </p:nvPr>
        </p:nvSpPr>
        <p:spPr/>
        <p:txBody>
          <a:bodyPr/>
          <a:lstStyle/>
          <a:p>
            <a:r>
              <a:rPr lang="en-US" dirty="0"/>
              <a:t>Proprietary Funds</a:t>
            </a:r>
          </a:p>
        </p:txBody>
      </p:sp>
      <p:sp>
        <p:nvSpPr>
          <p:cNvPr id="2" name="Slide Number Placeholder 6">
            <a:extLst>
              <a:ext uri="{FF2B5EF4-FFF2-40B4-BE49-F238E27FC236}">
                <a16:creationId xmlns:a16="http://schemas.microsoft.com/office/drawing/2014/main" id="{CBD1FF2E-9CCD-11AA-AB9F-00C6C0CFDB6A}"/>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35</a:t>
            </a:fld>
            <a:endParaRPr lang="en-US" dirty="0"/>
          </a:p>
        </p:txBody>
      </p:sp>
    </p:spTree>
    <p:custDataLst>
      <p:tags r:id="rId1"/>
    </p:custDataLst>
    <p:extLst>
      <p:ext uri="{BB962C8B-B14F-4D97-AF65-F5344CB8AC3E}">
        <p14:creationId xmlns:p14="http://schemas.microsoft.com/office/powerpoint/2010/main" val="154024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5E446-D25A-DF13-AA3F-680C27767D55}"/>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15C1853C-1742-323F-A93A-545C9D1FD390}"/>
              </a:ext>
            </a:extLst>
          </p:cNvPr>
          <p:cNvSpPr>
            <a:spLocks noGrp="1"/>
          </p:cNvSpPr>
          <p:nvPr>
            <p:ph sz="quarter" idx="15"/>
          </p:nvPr>
        </p:nvSpPr>
        <p:spPr>
          <a:xfrm>
            <a:off x="306000" y="1660358"/>
            <a:ext cx="4915705" cy="4092742"/>
          </a:xfrm>
        </p:spPr>
        <p:txBody>
          <a:bodyPr/>
          <a:lstStyle/>
          <a:p>
            <a:pPr marL="457200" indent="-457200">
              <a:buFont typeface="Arial" panose="020B0604020202020204" pitchFamily="34" charset="0"/>
              <a:buChar char="•"/>
            </a:pPr>
            <a:r>
              <a:rPr lang="en-US" sz="1800" dirty="0"/>
              <a:t>Must be presented in order shown</a:t>
            </a:r>
          </a:p>
          <a:p>
            <a:pPr marL="457200" indent="-457200">
              <a:buFont typeface="Arial" panose="020B0604020202020204" pitchFamily="34" charset="0"/>
              <a:buChar char="•"/>
            </a:pPr>
            <a:r>
              <a:rPr lang="en-US" sz="1800" dirty="0"/>
              <a:t>New subtotals for noncapital subsidies &amp; unusual or infrequent items</a:t>
            </a:r>
          </a:p>
          <a:p>
            <a:pPr marL="457200" indent="-457200">
              <a:buFont typeface="Arial" panose="020B0604020202020204" pitchFamily="34" charset="0"/>
              <a:buChar char="•"/>
            </a:pPr>
            <a:r>
              <a:rPr lang="en-US" sz="1800" dirty="0"/>
              <a:t>Only present those captions that are applicable</a:t>
            </a:r>
          </a:p>
          <a:p>
            <a:pPr marL="457200" indent="-457200">
              <a:buFont typeface="Arial" panose="020B0604020202020204" pitchFamily="34" charset="0"/>
              <a:buChar char="•"/>
            </a:pPr>
            <a:endParaRPr lang="en-US" sz="1800" dirty="0"/>
          </a:p>
        </p:txBody>
      </p:sp>
      <p:sp>
        <p:nvSpPr>
          <p:cNvPr id="10" name="Title 9">
            <a:extLst>
              <a:ext uri="{FF2B5EF4-FFF2-40B4-BE49-F238E27FC236}">
                <a16:creationId xmlns:a16="http://schemas.microsoft.com/office/drawing/2014/main" id="{2D5AF8D1-6ACA-8EFD-5DFF-04BD5A7465E0}"/>
              </a:ext>
            </a:extLst>
          </p:cNvPr>
          <p:cNvSpPr>
            <a:spLocks noGrp="1"/>
          </p:cNvSpPr>
          <p:nvPr>
            <p:ph type="title"/>
          </p:nvPr>
        </p:nvSpPr>
        <p:spPr/>
        <p:txBody>
          <a:bodyPr/>
          <a:lstStyle/>
          <a:p>
            <a:r>
              <a:rPr lang="en-US" dirty="0"/>
              <a:t>Proprietary Funds</a:t>
            </a:r>
          </a:p>
        </p:txBody>
      </p:sp>
      <p:sp>
        <p:nvSpPr>
          <p:cNvPr id="11" name="Text Placeholder 10">
            <a:extLst>
              <a:ext uri="{FF2B5EF4-FFF2-40B4-BE49-F238E27FC236}">
                <a16:creationId xmlns:a16="http://schemas.microsoft.com/office/drawing/2014/main" id="{7F0BD9D3-EFF5-D6DF-25E2-7D402D274ECC}"/>
              </a:ext>
            </a:extLst>
          </p:cNvPr>
          <p:cNvSpPr>
            <a:spLocks noGrp="1"/>
          </p:cNvSpPr>
          <p:nvPr>
            <p:ph type="body" sz="quarter" idx="13"/>
          </p:nvPr>
        </p:nvSpPr>
        <p:spPr/>
        <p:txBody>
          <a:bodyPr/>
          <a:lstStyle/>
          <a:p>
            <a:r>
              <a:rPr lang="en-US" dirty="0"/>
              <a:t>Presentation</a:t>
            </a:r>
          </a:p>
        </p:txBody>
      </p:sp>
      <p:sp>
        <p:nvSpPr>
          <p:cNvPr id="2" name="Slide Number Placeholder 6">
            <a:extLst>
              <a:ext uri="{FF2B5EF4-FFF2-40B4-BE49-F238E27FC236}">
                <a16:creationId xmlns:a16="http://schemas.microsoft.com/office/drawing/2014/main" id="{CD719A12-6AD1-39D1-C088-B55C8EC3AEF6}"/>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36</a:t>
            </a:fld>
            <a:endParaRPr lang="en-US" dirty="0"/>
          </a:p>
        </p:txBody>
      </p:sp>
      <p:pic>
        <p:nvPicPr>
          <p:cNvPr id="3" name="Picture 2">
            <a:extLst>
              <a:ext uri="{FF2B5EF4-FFF2-40B4-BE49-F238E27FC236}">
                <a16:creationId xmlns:a16="http://schemas.microsoft.com/office/drawing/2014/main" id="{85C27E75-E7D6-8C16-38B5-3EC0DA3C1040}"/>
              </a:ext>
            </a:extLst>
          </p:cNvPr>
          <p:cNvPicPr>
            <a:picLocks noChangeAspect="1"/>
          </p:cNvPicPr>
          <p:nvPr/>
        </p:nvPicPr>
        <p:blipFill>
          <a:blip r:embed="rId3"/>
          <a:stretch>
            <a:fillRect/>
          </a:stretch>
        </p:blipFill>
        <p:spPr>
          <a:xfrm>
            <a:off x="5496654" y="1295400"/>
            <a:ext cx="6389346" cy="4571880"/>
          </a:xfrm>
          <a:prstGeom prst="rect">
            <a:avLst/>
          </a:prstGeom>
        </p:spPr>
      </p:pic>
    </p:spTree>
    <p:custDataLst>
      <p:tags r:id="rId1"/>
    </p:custDataLst>
    <p:extLst>
      <p:ext uri="{BB962C8B-B14F-4D97-AF65-F5344CB8AC3E}">
        <p14:creationId xmlns:p14="http://schemas.microsoft.com/office/powerpoint/2010/main" val="374359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E0728-49C1-8D60-5C7E-2CF35A84ED95}"/>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5DD6031E-A757-7F89-A683-CB8A91E981BC}"/>
              </a:ext>
            </a:extLst>
          </p:cNvPr>
          <p:cNvSpPr>
            <a:spLocks noGrp="1"/>
          </p:cNvSpPr>
          <p:nvPr>
            <p:ph sz="quarter" idx="15"/>
          </p:nvPr>
        </p:nvSpPr>
        <p:spPr>
          <a:xfrm>
            <a:off x="306000" y="1600200"/>
            <a:ext cx="11581200" cy="4152900"/>
          </a:xfrm>
        </p:spPr>
        <p:txBody>
          <a:bodyPr/>
          <a:lstStyle/>
          <a:p>
            <a:pPr marL="342900" indent="-342900">
              <a:buFont typeface="Arial" panose="020B0604020202020204" pitchFamily="34" charset="0"/>
              <a:buChar char="•"/>
            </a:pPr>
            <a:r>
              <a:rPr lang="en-US" dirty="0"/>
              <a:t>Resources </a:t>
            </a:r>
            <a:r>
              <a:rPr lang="en-US" u="sng" dirty="0"/>
              <a:t>received</a:t>
            </a:r>
            <a:r>
              <a:rPr lang="en-US" dirty="0"/>
              <a:t> for which </a:t>
            </a:r>
          </a:p>
          <a:p>
            <a:pPr marL="976313" lvl="1" indent="-342900"/>
            <a:r>
              <a:rPr lang="en-US" dirty="0"/>
              <a:t>goods &amp; services are not provided &amp;</a:t>
            </a:r>
          </a:p>
          <a:p>
            <a:pPr marL="976313" lvl="1" indent="-342900"/>
            <a:r>
              <a:rPr lang="en-US" dirty="0"/>
              <a:t>that directly or indirectly keep the proprietary fund’s current or future fees &amp; charges lower than they would be otherwise</a:t>
            </a:r>
          </a:p>
          <a:p>
            <a:pPr marL="342900" indent="-342900">
              <a:buFont typeface="Arial" panose="020B0604020202020204" pitchFamily="34" charset="0"/>
              <a:buChar char="•"/>
            </a:pPr>
            <a:r>
              <a:rPr lang="en-US" dirty="0"/>
              <a:t>Resources </a:t>
            </a:r>
            <a:r>
              <a:rPr lang="en-US" u="sng" dirty="0"/>
              <a:t>provided</a:t>
            </a:r>
            <a:r>
              <a:rPr lang="en-US" dirty="0"/>
              <a:t> for which</a:t>
            </a:r>
          </a:p>
          <a:p>
            <a:pPr marL="976313" lvl="1" indent="-342900"/>
            <a:r>
              <a:rPr lang="en-US" dirty="0"/>
              <a:t>goods &amp; services are not received &amp;</a:t>
            </a:r>
          </a:p>
          <a:p>
            <a:pPr marL="976313" lvl="1" indent="-342900"/>
            <a:r>
              <a:rPr lang="en-US" dirty="0"/>
              <a:t>recoverable through proprietary fund’s current or future pricing policies</a:t>
            </a:r>
          </a:p>
          <a:p>
            <a:pPr marL="342900" indent="-342900">
              <a:buFont typeface="Arial" panose="020B0604020202020204" pitchFamily="34" charset="0"/>
              <a:buChar char="•"/>
            </a:pPr>
            <a:r>
              <a:rPr lang="en-US" u="sng" dirty="0"/>
              <a:t>All other transfers </a:t>
            </a:r>
          </a:p>
          <a:p>
            <a:pPr marL="457200" indent="-457200">
              <a:buFont typeface="Arial" panose="020B0604020202020204" pitchFamily="34" charset="0"/>
              <a:buChar char="•"/>
            </a:pPr>
            <a:endParaRPr lang="en-US" dirty="0"/>
          </a:p>
        </p:txBody>
      </p:sp>
      <p:sp>
        <p:nvSpPr>
          <p:cNvPr id="10" name="Title 9">
            <a:extLst>
              <a:ext uri="{FF2B5EF4-FFF2-40B4-BE49-F238E27FC236}">
                <a16:creationId xmlns:a16="http://schemas.microsoft.com/office/drawing/2014/main" id="{EF4367C6-696A-B3DC-C63B-F844165ABE01}"/>
              </a:ext>
            </a:extLst>
          </p:cNvPr>
          <p:cNvSpPr>
            <a:spLocks noGrp="1"/>
          </p:cNvSpPr>
          <p:nvPr>
            <p:ph type="title"/>
          </p:nvPr>
        </p:nvSpPr>
        <p:spPr/>
        <p:txBody>
          <a:bodyPr/>
          <a:lstStyle/>
          <a:p>
            <a:r>
              <a:rPr lang="en-US" dirty="0"/>
              <a:t>Proprietary Funds</a:t>
            </a:r>
          </a:p>
        </p:txBody>
      </p:sp>
      <p:sp>
        <p:nvSpPr>
          <p:cNvPr id="11" name="Text Placeholder 10">
            <a:extLst>
              <a:ext uri="{FF2B5EF4-FFF2-40B4-BE49-F238E27FC236}">
                <a16:creationId xmlns:a16="http://schemas.microsoft.com/office/drawing/2014/main" id="{F4B100C0-258D-9665-6BD7-50141874055E}"/>
              </a:ext>
            </a:extLst>
          </p:cNvPr>
          <p:cNvSpPr>
            <a:spLocks noGrp="1"/>
          </p:cNvSpPr>
          <p:nvPr>
            <p:ph type="body" sz="quarter" idx="13"/>
          </p:nvPr>
        </p:nvSpPr>
        <p:spPr/>
        <p:txBody>
          <a:bodyPr/>
          <a:lstStyle/>
          <a:p>
            <a:r>
              <a:rPr lang="en-US" dirty="0"/>
              <a:t>Subsidies Definition</a:t>
            </a:r>
          </a:p>
        </p:txBody>
      </p:sp>
      <p:sp>
        <p:nvSpPr>
          <p:cNvPr id="2" name="Slide Number Placeholder 6">
            <a:extLst>
              <a:ext uri="{FF2B5EF4-FFF2-40B4-BE49-F238E27FC236}">
                <a16:creationId xmlns:a16="http://schemas.microsoft.com/office/drawing/2014/main" id="{03244F55-6D02-9B98-2DC7-68FB67B536B4}"/>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37</a:t>
            </a:fld>
            <a:endParaRPr lang="en-US" dirty="0"/>
          </a:p>
        </p:txBody>
      </p:sp>
    </p:spTree>
    <p:custDataLst>
      <p:tags r:id="rId1"/>
    </p:custDataLst>
    <p:extLst>
      <p:ext uri="{BB962C8B-B14F-4D97-AF65-F5344CB8AC3E}">
        <p14:creationId xmlns:p14="http://schemas.microsoft.com/office/powerpoint/2010/main" val="5555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49E73-E8E6-2EC9-9F81-348EA9C6ADFB}"/>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C57FED3E-AEAF-C7BE-02A6-EA26368ADBEA}"/>
              </a:ext>
            </a:extLst>
          </p:cNvPr>
          <p:cNvSpPr>
            <a:spLocks noGrp="1"/>
          </p:cNvSpPr>
          <p:nvPr>
            <p:ph type="body" sz="quarter" idx="14"/>
          </p:nvPr>
        </p:nvSpPr>
        <p:spPr>
          <a:xfrm>
            <a:off x="305999" y="1526899"/>
            <a:ext cx="4386317" cy="1011763"/>
          </a:xfrm>
        </p:spPr>
        <p:txBody>
          <a:bodyPr/>
          <a:lstStyle/>
          <a:p>
            <a:r>
              <a:rPr lang="en-US" dirty="0"/>
              <a:t>GASB 103, Appendix C, Exhibit 8</a:t>
            </a:r>
          </a:p>
          <a:p>
            <a:endParaRPr lang="en-US" dirty="0"/>
          </a:p>
        </p:txBody>
      </p:sp>
      <p:sp>
        <p:nvSpPr>
          <p:cNvPr id="10" name="Title 9">
            <a:extLst>
              <a:ext uri="{FF2B5EF4-FFF2-40B4-BE49-F238E27FC236}">
                <a16:creationId xmlns:a16="http://schemas.microsoft.com/office/drawing/2014/main" id="{06530C43-C5FC-B4FD-2D07-37C148818E29}"/>
              </a:ext>
            </a:extLst>
          </p:cNvPr>
          <p:cNvSpPr>
            <a:spLocks noGrp="1"/>
          </p:cNvSpPr>
          <p:nvPr>
            <p:ph type="title"/>
          </p:nvPr>
        </p:nvSpPr>
        <p:spPr>
          <a:xfrm>
            <a:off x="306000" y="254237"/>
            <a:ext cx="4506632" cy="431563"/>
          </a:xfrm>
        </p:spPr>
        <p:txBody>
          <a:bodyPr/>
          <a:lstStyle/>
          <a:p>
            <a:r>
              <a:rPr lang="en-US" dirty="0"/>
              <a:t>Proprietary Funds</a:t>
            </a:r>
          </a:p>
        </p:txBody>
      </p:sp>
      <p:sp>
        <p:nvSpPr>
          <p:cNvPr id="11" name="Text Placeholder 10">
            <a:extLst>
              <a:ext uri="{FF2B5EF4-FFF2-40B4-BE49-F238E27FC236}">
                <a16:creationId xmlns:a16="http://schemas.microsoft.com/office/drawing/2014/main" id="{DDC19109-CF2F-D032-CC8A-955CE833622B}"/>
              </a:ext>
            </a:extLst>
          </p:cNvPr>
          <p:cNvSpPr>
            <a:spLocks noGrp="1"/>
          </p:cNvSpPr>
          <p:nvPr>
            <p:ph type="body" sz="quarter" idx="13"/>
          </p:nvPr>
        </p:nvSpPr>
        <p:spPr>
          <a:xfrm>
            <a:off x="306000" y="812332"/>
            <a:ext cx="4506632" cy="483068"/>
          </a:xfrm>
        </p:spPr>
        <p:txBody>
          <a:bodyPr/>
          <a:lstStyle/>
          <a:p>
            <a:r>
              <a:rPr lang="en-US" dirty="0"/>
              <a:t>Subsidies Example</a:t>
            </a:r>
          </a:p>
        </p:txBody>
      </p:sp>
      <p:sp>
        <p:nvSpPr>
          <p:cNvPr id="2" name="Slide Number Placeholder 6">
            <a:extLst>
              <a:ext uri="{FF2B5EF4-FFF2-40B4-BE49-F238E27FC236}">
                <a16:creationId xmlns:a16="http://schemas.microsoft.com/office/drawing/2014/main" id="{DAD3DDAE-78CF-FC47-A932-7DF7BB21DA16}"/>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38</a:t>
            </a:fld>
            <a:endParaRPr lang="en-US" dirty="0"/>
          </a:p>
        </p:txBody>
      </p:sp>
      <p:pic>
        <p:nvPicPr>
          <p:cNvPr id="5" name="Picture 4">
            <a:extLst>
              <a:ext uri="{FF2B5EF4-FFF2-40B4-BE49-F238E27FC236}">
                <a16:creationId xmlns:a16="http://schemas.microsoft.com/office/drawing/2014/main" id="{FB10FE6E-2544-A1CD-6F65-35FA2589DFF7}"/>
              </a:ext>
            </a:extLst>
          </p:cNvPr>
          <p:cNvPicPr>
            <a:picLocks noChangeAspect="1"/>
          </p:cNvPicPr>
          <p:nvPr/>
        </p:nvPicPr>
        <p:blipFill>
          <a:blip r:embed="rId4"/>
          <a:srcRect b="248"/>
          <a:stretch>
            <a:fillRect/>
          </a:stretch>
        </p:blipFill>
        <p:spPr>
          <a:xfrm>
            <a:off x="5190267" y="12033"/>
            <a:ext cx="6906896" cy="6845968"/>
          </a:xfrm>
          <a:prstGeom prst="rect">
            <a:avLst/>
          </a:prstGeom>
          <a:ln>
            <a:solidFill>
              <a:schemeClr val="accent5"/>
            </a:solidFill>
          </a:ln>
        </p:spPr>
      </p:pic>
      <p:sp>
        <p:nvSpPr>
          <p:cNvPr id="6" name="Rectangle 5">
            <a:extLst>
              <a:ext uri="{FF2B5EF4-FFF2-40B4-BE49-F238E27FC236}">
                <a16:creationId xmlns:a16="http://schemas.microsoft.com/office/drawing/2014/main" id="{C1BA8CA4-63C3-DB23-E371-ABB7802BAE1B}"/>
              </a:ext>
            </a:extLst>
          </p:cNvPr>
          <p:cNvSpPr/>
          <p:nvPr/>
        </p:nvSpPr>
        <p:spPr>
          <a:xfrm>
            <a:off x="5190268" y="3721767"/>
            <a:ext cx="6906896" cy="1163053"/>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137C256-DB93-FCE3-1563-90DE3CEAE872}"/>
              </a:ext>
            </a:extLst>
          </p:cNvPr>
          <p:cNvCxnSpPr>
            <a:cxnSpLocks/>
          </p:cNvCxnSpPr>
          <p:nvPr/>
        </p:nvCxnSpPr>
        <p:spPr>
          <a:xfrm>
            <a:off x="2935705" y="4499811"/>
            <a:ext cx="2254561" cy="374373"/>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8B297619-DDC4-95B5-0E1F-9236428A0FEC}"/>
              </a:ext>
            </a:extLst>
          </p:cNvPr>
          <p:cNvCxnSpPr>
            <a:cxnSpLocks/>
          </p:cNvCxnSpPr>
          <p:nvPr/>
        </p:nvCxnSpPr>
        <p:spPr>
          <a:xfrm>
            <a:off x="11899597" y="4499811"/>
            <a:ext cx="197566" cy="406406"/>
          </a:xfrm>
          <a:prstGeom prst="line">
            <a:avLst/>
          </a:prstGeom>
          <a:ln w="28575"/>
        </p:spPr>
        <p:style>
          <a:lnRef idx="1">
            <a:schemeClr val="accent3"/>
          </a:lnRef>
          <a:fillRef idx="0">
            <a:schemeClr val="accent3"/>
          </a:fillRef>
          <a:effectRef idx="0">
            <a:schemeClr val="accent3"/>
          </a:effectRef>
          <a:fontRef idx="minor">
            <a:schemeClr val="tx1"/>
          </a:fontRef>
        </p:style>
      </p:cxnSp>
      <p:pic>
        <p:nvPicPr>
          <p:cNvPr id="17" name="Picture 16">
            <a:extLst>
              <a:ext uri="{FF2B5EF4-FFF2-40B4-BE49-F238E27FC236}">
                <a16:creationId xmlns:a16="http://schemas.microsoft.com/office/drawing/2014/main" id="{8E815494-DCA7-9C68-B4E6-4763FA81C9AE}"/>
              </a:ext>
            </a:extLst>
          </p:cNvPr>
          <p:cNvPicPr>
            <a:picLocks noChangeAspect="1"/>
          </p:cNvPicPr>
          <p:nvPr/>
        </p:nvPicPr>
        <p:blipFill>
          <a:blip r:embed="rId4"/>
          <a:srcRect t="54636" b="29608"/>
          <a:stretch>
            <a:fillRect/>
          </a:stretch>
        </p:blipFill>
        <p:spPr>
          <a:xfrm>
            <a:off x="305997" y="2684731"/>
            <a:ext cx="11593600" cy="1815080"/>
          </a:xfrm>
          <a:prstGeom prst="rect">
            <a:avLst/>
          </a:prstGeom>
          <a:ln w="38100">
            <a:solidFill>
              <a:schemeClr val="accent3"/>
            </a:solidFill>
          </a:ln>
        </p:spPr>
      </p:pic>
    </p:spTree>
    <p:custDataLst>
      <p:tags r:id="rId1"/>
    </p:custDataLst>
    <p:extLst>
      <p:ext uri="{BB962C8B-B14F-4D97-AF65-F5344CB8AC3E}">
        <p14:creationId xmlns:p14="http://schemas.microsoft.com/office/powerpoint/2010/main" val="281097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6164E-2365-448F-A1CF-00E3C2ED672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49E9618-F3B7-05E1-F028-45D89B03BEB3}"/>
              </a:ext>
            </a:extLst>
          </p:cNvPr>
          <p:cNvSpPr>
            <a:spLocks noGrp="1"/>
          </p:cNvSpPr>
          <p:nvPr>
            <p:ph type="title"/>
          </p:nvPr>
        </p:nvSpPr>
        <p:spPr>
          <a:xfrm>
            <a:off x="305998" y="109708"/>
            <a:ext cx="6029486" cy="360000"/>
          </a:xfrm>
        </p:spPr>
        <p:txBody>
          <a:bodyPr/>
          <a:lstStyle/>
          <a:p>
            <a:r>
              <a:rPr lang="fr-FR" dirty="0"/>
              <a:t>Implementation Guide 2025-1 Question 4.4</a:t>
            </a:r>
            <a:endParaRPr lang="en-US" dirty="0"/>
          </a:p>
        </p:txBody>
      </p:sp>
      <p:sp>
        <p:nvSpPr>
          <p:cNvPr id="11" name="Text Placeholder 10">
            <a:extLst>
              <a:ext uri="{FF2B5EF4-FFF2-40B4-BE49-F238E27FC236}">
                <a16:creationId xmlns:a16="http://schemas.microsoft.com/office/drawing/2014/main" id="{70F92653-DB3D-1FE4-A0BB-F91637EB2181}"/>
              </a:ext>
            </a:extLst>
          </p:cNvPr>
          <p:cNvSpPr>
            <a:spLocks noGrp="1"/>
          </p:cNvSpPr>
          <p:nvPr>
            <p:ph type="body" sz="quarter" idx="13"/>
          </p:nvPr>
        </p:nvSpPr>
        <p:spPr>
          <a:xfrm>
            <a:off x="305997" y="649684"/>
            <a:ext cx="7792973" cy="360000"/>
          </a:xfrm>
        </p:spPr>
        <p:txBody>
          <a:bodyPr/>
          <a:lstStyle/>
          <a:p>
            <a:r>
              <a:rPr lang="en-US" dirty="0"/>
              <a:t>Deferred Inflows of Resources Related to a Lease</a:t>
            </a:r>
          </a:p>
        </p:txBody>
      </p:sp>
      <p:sp>
        <p:nvSpPr>
          <p:cNvPr id="2" name="Slide Number Placeholder 6">
            <a:extLst>
              <a:ext uri="{FF2B5EF4-FFF2-40B4-BE49-F238E27FC236}">
                <a16:creationId xmlns:a16="http://schemas.microsoft.com/office/drawing/2014/main" id="{3123BE94-1679-DADD-5402-B25722DA9A6D}"/>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39</a:t>
            </a:fld>
            <a:endParaRPr lang="en-US" dirty="0"/>
          </a:p>
        </p:txBody>
      </p:sp>
      <p:pic>
        <p:nvPicPr>
          <p:cNvPr id="3" name="Picture 2">
            <a:extLst>
              <a:ext uri="{FF2B5EF4-FFF2-40B4-BE49-F238E27FC236}">
                <a16:creationId xmlns:a16="http://schemas.microsoft.com/office/drawing/2014/main" id="{4AA0DD58-DDAB-8CC8-1522-181AEBFD48A4}"/>
              </a:ext>
            </a:extLst>
          </p:cNvPr>
          <p:cNvPicPr>
            <a:picLocks noChangeAspect="1"/>
          </p:cNvPicPr>
          <p:nvPr/>
        </p:nvPicPr>
        <p:blipFill>
          <a:blip r:embed="rId3"/>
          <a:stretch>
            <a:fillRect/>
          </a:stretch>
        </p:blipFill>
        <p:spPr>
          <a:xfrm>
            <a:off x="305998" y="1549661"/>
            <a:ext cx="10033443" cy="4319031"/>
          </a:xfrm>
          <a:prstGeom prst="rect">
            <a:avLst/>
          </a:prstGeom>
        </p:spPr>
      </p:pic>
    </p:spTree>
    <p:custDataLst>
      <p:tags r:id="rId1"/>
    </p:custDataLst>
    <p:extLst>
      <p:ext uri="{BB962C8B-B14F-4D97-AF65-F5344CB8AC3E}">
        <p14:creationId xmlns:p14="http://schemas.microsoft.com/office/powerpoint/2010/main" val="182615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477D3-DA5D-DEEB-451B-030B5E24EF35}"/>
            </a:ext>
          </a:extLst>
        </p:cNvPr>
        <p:cNvGrpSpPr/>
        <p:nvPr/>
      </p:nvGrpSpPr>
      <p:grpSpPr>
        <a:xfrm>
          <a:off x="0" y="0"/>
          <a:ext cx="0" cy="0"/>
          <a:chOff x="0" y="0"/>
          <a:chExt cx="0" cy="0"/>
        </a:xfrm>
      </p:grpSpPr>
      <p:pic>
        <p:nvPicPr>
          <p:cNvPr id="4" name="Picture Placeholder 3" descr="A building with a flag on top&#10;&#10;Description automatically generated">
            <a:extLst>
              <a:ext uri="{FF2B5EF4-FFF2-40B4-BE49-F238E27FC236}">
                <a16:creationId xmlns:a16="http://schemas.microsoft.com/office/drawing/2014/main" id="{EF31F876-3DEE-916F-D98F-A7D25D502521}"/>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5691" t="-1037" r="29371" b="1037"/>
          <a:stretch/>
        </p:blipFill>
        <p:spPr>
          <a:xfrm>
            <a:off x="5511800" y="0"/>
            <a:ext cx="6680200" cy="6858000"/>
          </a:xfrm>
        </p:spPr>
      </p:pic>
      <p:sp>
        <p:nvSpPr>
          <p:cNvPr id="5" name="Text Placeholder 4">
            <a:extLst>
              <a:ext uri="{FF2B5EF4-FFF2-40B4-BE49-F238E27FC236}">
                <a16:creationId xmlns:a16="http://schemas.microsoft.com/office/drawing/2014/main" id="{FDD0B1E3-FE17-C394-B6F6-2EA3D6A70228}"/>
              </a:ext>
            </a:extLst>
          </p:cNvPr>
          <p:cNvSpPr>
            <a:spLocks noGrp="1"/>
          </p:cNvSpPr>
          <p:nvPr>
            <p:ph type="body" sz="quarter" idx="11"/>
          </p:nvPr>
        </p:nvSpPr>
        <p:spPr>
          <a:xfrm>
            <a:off x="655199" y="1270799"/>
            <a:ext cx="6876311" cy="3177375"/>
          </a:xfrm>
        </p:spPr>
        <p:txBody>
          <a:bodyPr/>
          <a:lstStyle/>
          <a:p>
            <a:r>
              <a:rPr lang="en-US" sz="5400" dirty="0"/>
              <a:t>Internal Controls</a:t>
            </a:r>
          </a:p>
          <a:p>
            <a:pPr lvl="1"/>
            <a:r>
              <a:rPr lang="en-US" sz="3200" dirty="0">
                <a:solidFill>
                  <a:schemeClr val="bg2"/>
                </a:solidFill>
              </a:rPr>
              <a:t>Objectives &amp; Considerations</a:t>
            </a:r>
          </a:p>
        </p:txBody>
      </p:sp>
    </p:spTree>
    <p:extLst>
      <p:ext uri="{BB962C8B-B14F-4D97-AF65-F5344CB8AC3E}">
        <p14:creationId xmlns:p14="http://schemas.microsoft.com/office/powerpoint/2010/main" val="32311683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05547-B051-428E-58A3-06121D7F7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D5C84-D793-7433-0353-52CE3796C36B}"/>
              </a:ext>
            </a:extLst>
          </p:cNvPr>
          <p:cNvSpPr>
            <a:spLocks noGrp="1"/>
          </p:cNvSpPr>
          <p:nvPr>
            <p:ph type="title"/>
          </p:nvPr>
        </p:nvSpPr>
        <p:spPr/>
        <p:txBody>
          <a:bodyPr/>
          <a:lstStyle/>
          <a:p>
            <a:r>
              <a:rPr lang="en-US" dirty="0"/>
              <a:t>Major Component Units</a:t>
            </a:r>
          </a:p>
        </p:txBody>
      </p:sp>
      <p:sp>
        <p:nvSpPr>
          <p:cNvPr id="4" name="Text Placeholder 3">
            <a:extLst>
              <a:ext uri="{FF2B5EF4-FFF2-40B4-BE49-F238E27FC236}">
                <a16:creationId xmlns:a16="http://schemas.microsoft.com/office/drawing/2014/main" id="{C4893169-7752-5BB5-219C-098FD0EA4C1E}"/>
              </a:ext>
            </a:extLst>
          </p:cNvPr>
          <p:cNvSpPr>
            <a:spLocks noGrp="1"/>
          </p:cNvSpPr>
          <p:nvPr>
            <p:ph type="body" sz="quarter" idx="11"/>
          </p:nvPr>
        </p:nvSpPr>
        <p:spPr/>
        <p:txBody>
          <a:bodyPr/>
          <a:lstStyle/>
          <a:p>
            <a:r>
              <a:rPr lang="en-US" dirty="0"/>
              <a:t>04</a:t>
            </a:r>
          </a:p>
        </p:txBody>
      </p:sp>
    </p:spTree>
    <p:extLst>
      <p:ext uri="{BB962C8B-B14F-4D97-AF65-F5344CB8AC3E}">
        <p14:creationId xmlns:p14="http://schemas.microsoft.com/office/powerpoint/2010/main" val="414703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B8EB-BD41-C1FE-24BF-D118515E2485}"/>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0C410E6-053F-3953-5BF5-2DB18597F9F7}"/>
              </a:ext>
            </a:extLst>
          </p:cNvPr>
          <p:cNvSpPr>
            <a:spLocks noGrp="1"/>
          </p:cNvSpPr>
          <p:nvPr>
            <p:ph sz="quarter" idx="15"/>
          </p:nvPr>
        </p:nvSpPr>
        <p:spPr>
          <a:xfrm>
            <a:off x="306000" y="1612232"/>
            <a:ext cx="11581200" cy="4140868"/>
          </a:xfrm>
        </p:spPr>
        <p:txBody>
          <a:bodyPr/>
          <a:lstStyle/>
          <a:p>
            <a:pPr marL="457200" indent="-457200">
              <a:buFont typeface="Arial" panose="020B0604020202020204" pitchFamily="34" charset="0"/>
              <a:buChar char="•"/>
            </a:pPr>
            <a:r>
              <a:rPr lang="en-US" sz="1800" dirty="0"/>
              <a:t>Present each separately in statement of net position &amp; statement of activities</a:t>
            </a:r>
          </a:p>
          <a:p>
            <a:pPr marL="1090613" lvl="1"/>
            <a:r>
              <a:rPr lang="en-US" sz="1800" dirty="0"/>
              <a:t>Unless it reduces readability of statements</a:t>
            </a:r>
          </a:p>
          <a:p>
            <a:pPr marL="457200" indent="-457200">
              <a:buFont typeface="Arial" panose="020B0604020202020204" pitchFamily="34" charset="0"/>
              <a:buChar char="•"/>
            </a:pPr>
            <a:r>
              <a:rPr lang="en-US" sz="1800" dirty="0"/>
              <a:t>If reduces readability, include combining statements after fund financial statements</a:t>
            </a:r>
          </a:p>
          <a:p>
            <a:pPr marL="457200" indent="-457200">
              <a:buFont typeface="Arial" panose="020B0604020202020204" pitchFamily="34" charset="0"/>
              <a:buChar char="•"/>
            </a:pPr>
            <a:r>
              <a:rPr lang="en-US" sz="1800" dirty="0"/>
              <a:t>No change to major component unit criteria </a:t>
            </a:r>
          </a:p>
          <a:p>
            <a:pPr marL="457200" indent="-457200">
              <a:buFont typeface="Arial" panose="020B0604020202020204" pitchFamily="34" charset="0"/>
              <a:buChar char="•"/>
            </a:pPr>
            <a:endParaRPr lang="en-US" dirty="0"/>
          </a:p>
        </p:txBody>
      </p:sp>
      <p:sp>
        <p:nvSpPr>
          <p:cNvPr id="10" name="Title 9">
            <a:extLst>
              <a:ext uri="{FF2B5EF4-FFF2-40B4-BE49-F238E27FC236}">
                <a16:creationId xmlns:a16="http://schemas.microsoft.com/office/drawing/2014/main" id="{14F78EFB-023C-CAE9-4A0C-27E5CAF22179}"/>
              </a:ext>
            </a:extLst>
          </p:cNvPr>
          <p:cNvSpPr>
            <a:spLocks noGrp="1"/>
          </p:cNvSpPr>
          <p:nvPr>
            <p:ph type="title"/>
          </p:nvPr>
        </p:nvSpPr>
        <p:spPr/>
        <p:txBody>
          <a:bodyPr/>
          <a:lstStyle/>
          <a:p>
            <a:r>
              <a:rPr lang="en-US" dirty="0"/>
              <a:t>Major Component Units</a:t>
            </a:r>
          </a:p>
        </p:txBody>
      </p:sp>
      <p:sp>
        <p:nvSpPr>
          <p:cNvPr id="2" name="Slide Number Placeholder 6">
            <a:extLst>
              <a:ext uri="{FF2B5EF4-FFF2-40B4-BE49-F238E27FC236}">
                <a16:creationId xmlns:a16="http://schemas.microsoft.com/office/drawing/2014/main" id="{A18CD63A-A292-8E98-4797-7473F8B928E5}"/>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41</a:t>
            </a:fld>
            <a:endParaRPr lang="en-US" dirty="0"/>
          </a:p>
        </p:txBody>
      </p:sp>
    </p:spTree>
    <p:custDataLst>
      <p:tags r:id="rId1"/>
    </p:custDataLst>
    <p:extLst>
      <p:ext uri="{BB962C8B-B14F-4D97-AF65-F5344CB8AC3E}">
        <p14:creationId xmlns:p14="http://schemas.microsoft.com/office/powerpoint/2010/main" val="275307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F785B-E685-7147-E612-33C7B8B198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D3B0E7A-B1FA-86F6-4046-FFB4314F0DEB}"/>
              </a:ext>
            </a:extLst>
          </p:cNvPr>
          <p:cNvSpPr/>
          <p:nvPr/>
        </p:nvSpPr>
        <p:spPr>
          <a:xfrm>
            <a:off x="1347537" y="6304547"/>
            <a:ext cx="1528010" cy="4437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51E02ACC-0D5C-ADDC-747D-3EF44261C162}"/>
              </a:ext>
            </a:extLst>
          </p:cNvPr>
          <p:cNvSpPr>
            <a:spLocks noGrp="1"/>
          </p:cNvSpPr>
          <p:nvPr>
            <p:ph type="body" sz="quarter" idx="14"/>
          </p:nvPr>
        </p:nvSpPr>
        <p:spPr>
          <a:xfrm>
            <a:off x="305998" y="2669087"/>
            <a:ext cx="2280790" cy="1565216"/>
          </a:xfrm>
        </p:spPr>
        <p:txBody>
          <a:bodyPr/>
          <a:lstStyle/>
          <a:p>
            <a:r>
              <a:rPr lang="en-US" sz="2800" dirty="0"/>
              <a:t>GASB 103, Appendix C, Exhibit 3</a:t>
            </a:r>
          </a:p>
        </p:txBody>
      </p:sp>
      <p:sp>
        <p:nvSpPr>
          <p:cNvPr id="10" name="Title 9">
            <a:extLst>
              <a:ext uri="{FF2B5EF4-FFF2-40B4-BE49-F238E27FC236}">
                <a16:creationId xmlns:a16="http://schemas.microsoft.com/office/drawing/2014/main" id="{B3D999A0-39A8-1ACD-FFF4-C3986AD693AE}"/>
              </a:ext>
            </a:extLst>
          </p:cNvPr>
          <p:cNvSpPr>
            <a:spLocks noGrp="1"/>
          </p:cNvSpPr>
          <p:nvPr>
            <p:ph type="title"/>
          </p:nvPr>
        </p:nvSpPr>
        <p:spPr>
          <a:xfrm>
            <a:off x="306001" y="254237"/>
            <a:ext cx="2472508" cy="1565216"/>
          </a:xfrm>
        </p:spPr>
        <p:txBody>
          <a:bodyPr/>
          <a:lstStyle/>
          <a:p>
            <a:r>
              <a:rPr lang="en-US" sz="3200" dirty="0"/>
              <a:t>Major Component Units </a:t>
            </a:r>
          </a:p>
        </p:txBody>
      </p:sp>
      <p:sp>
        <p:nvSpPr>
          <p:cNvPr id="11" name="Text Placeholder 10">
            <a:extLst>
              <a:ext uri="{FF2B5EF4-FFF2-40B4-BE49-F238E27FC236}">
                <a16:creationId xmlns:a16="http://schemas.microsoft.com/office/drawing/2014/main" id="{8628CF89-8933-8634-1FCD-99A48D5C8330}"/>
              </a:ext>
            </a:extLst>
          </p:cNvPr>
          <p:cNvSpPr>
            <a:spLocks noGrp="1"/>
          </p:cNvSpPr>
          <p:nvPr>
            <p:ph type="body" sz="quarter" idx="13"/>
          </p:nvPr>
        </p:nvSpPr>
        <p:spPr>
          <a:xfrm>
            <a:off x="305998" y="1819453"/>
            <a:ext cx="2280788" cy="483068"/>
          </a:xfrm>
        </p:spPr>
        <p:txBody>
          <a:bodyPr/>
          <a:lstStyle/>
          <a:p>
            <a:r>
              <a:rPr lang="en-US" sz="3200" dirty="0"/>
              <a:t>Example</a:t>
            </a:r>
          </a:p>
        </p:txBody>
      </p:sp>
      <p:sp>
        <p:nvSpPr>
          <p:cNvPr id="2" name="Slide Number Placeholder 6">
            <a:extLst>
              <a:ext uri="{FF2B5EF4-FFF2-40B4-BE49-F238E27FC236}">
                <a16:creationId xmlns:a16="http://schemas.microsoft.com/office/drawing/2014/main" id="{A95C029F-61C3-4AB7-9308-6E5A55816BFC}"/>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42</a:t>
            </a:fld>
            <a:endParaRPr lang="en-US" dirty="0"/>
          </a:p>
        </p:txBody>
      </p:sp>
      <p:pic>
        <p:nvPicPr>
          <p:cNvPr id="3" name="Picture 2">
            <a:extLst>
              <a:ext uri="{FF2B5EF4-FFF2-40B4-BE49-F238E27FC236}">
                <a16:creationId xmlns:a16="http://schemas.microsoft.com/office/drawing/2014/main" id="{37DBD539-721F-4445-6885-4539B9F4D8A4}"/>
              </a:ext>
            </a:extLst>
          </p:cNvPr>
          <p:cNvPicPr>
            <a:picLocks noChangeAspect="1"/>
          </p:cNvPicPr>
          <p:nvPr/>
        </p:nvPicPr>
        <p:blipFill>
          <a:blip r:embed="rId3"/>
          <a:stretch>
            <a:fillRect/>
          </a:stretch>
        </p:blipFill>
        <p:spPr>
          <a:xfrm>
            <a:off x="2662893" y="0"/>
            <a:ext cx="9529107" cy="6858000"/>
          </a:xfrm>
          <a:prstGeom prst="rect">
            <a:avLst/>
          </a:prstGeom>
        </p:spPr>
      </p:pic>
      <p:sp>
        <p:nvSpPr>
          <p:cNvPr id="6" name="Rectangle 5">
            <a:extLst>
              <a:ext uri="{FF2B5EF4-FFF2-40B4-BE49-F238E27FC236}">
                <a16:creationId xmlns:a16="http://schemas.microsoft.com/office/drawing/2014/main" id="{83FA80C8-8AB5-A7A0-399D-662E644F3B85}"/>
              </a:ext>
            </a:extLst>
          </p:cNvPr>
          <p:cNvSpPr/>
          <p:nvPr/>
        </p:nvSpPr>
        <p:spPr>
          <a:xfrm>
            <a:off x="2662893" y="3827366"/>
            <a:ext cx="9463673" cy="30523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5CF4F1A3-B5C3-8F42-3D98-74D25797F263}"/>
              </a:ext>
            </a:extLst>
          </p:cNvPr>
          <p:cNvCxnSpPr>
            <a:cxnSpLocks/>
          </p:cNvCxnSpPr>
          <p:nvPr/>
        </p:nvCxnSpPr>
        <p:spPr>
          <a:xfrm>
            <a:off x="8752498" y="5860830"/>
            <a:ext cx="2553256" cy="704334"/>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285418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17166-53D4-643C-9B2A-763B419D60F2}"/>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2906A71D-99B0-945A-B1FF-4B4DA7EB0778}"/>
              </a:ext>
            </a:extLst>
          </p:cNvPr>
          <p:cNvSpPr>
            <a:spLocks noGrp="1"/>
          </p:cNvSpPr>
          <p:nvPr>
            <p:ph type="body" sz="quarter" idx="14"/>
          </p:nvPr>
        </p:nvSpPr>
        <p:spPr>
          <a:xfrm>
            <a:off x="305998" y="2669087"/>
            <a:ext cx="2280790" cy="1565216"/>
          </a:xfrm>
        </p:spPr>
        <p:txBody>
          <a:bodyPr/>
          <a:lstStyle/>
          <a:p>
            <a:r>
              <a:rPr lang="en-US" sz="2800" dirty="0"/>
              <a:t>GASB 103, Appendix C, Exhibit 13</a:t>
            </a:r>
          </a:p>
        </p:txBody>
      </p:sp>
      <p:sp>
        <p:nvSpPr>
          <p:cNvPr id="10" name="Title 9">
            <a:extLst>
              <a:ext uri="{FF2B5EF4-FFF2-40B4-BE49-F238E27FC236}">
                <a16:creationId xmlns:a16="http://schemas.microsoft.com/office/drawing/2014/main" id="{D38A0FDF-34DD-0D4F-F38F-65D41F2501E8}"/>
              </a:ext>
            </a:extLst>
          </p:cNvPr>
          <p:cNvSpPr>
            <a:spLocks noGrp="1"/>
          </p:cNvSpPr>
          <p:nvPr>
            <p:ph type="title"/>
          </p:nvPr>
        </p:nvSpPr>
        <p:spPr>
          <a:xfrm>
            <a:off x="306001" y="254237"/>
            <a:ext cx="2472508" cy="1565216"/>
          </a:xfrm>
        </p:spPr>
        <p:txBody>
          <a:bodyPr/>
          <a:lstStyle/>
          <a:p>
            <a:r>
              <a:rPr lang="en-US" sz="3200" dirty="0"/>
              <a:t>Major Component Units </a:t>
            </a:r>
          </a:p>
        </p:txBody>
      </p:sp>
      <p:sp>
        <p:nvSpPr>
          <p:cNvPr id="11" name="Text Placeholder 10">
            <a:extLst>
              <a:ext uri="{FF2B5EF4-FFF2-40B4-BE49-F238E27FC236}">
                <a16:creationId xmlns:a16="http://schemas.microsoft.com/office/drawing/2014/main" id="{497E2FA4-9FF8-E4A9-DBA5-8FE6F885C5EB}"/>
              </a:ext>
            </a:extLst>
          </p:cNvPr>
          <p:cNvSpPr>
            <a:spLocks noGrp="1"/>
          </p:cNvSpPr>
          <p:nvPr>
            <p:ph type="body" sz="quarter" idx="13"/>
          </p:nvPr>
        </p:nvSpPr>
        <p:spPr>
          <a:xfrm>
            <a:off x="305998" y="1819453"/>
            <a:ext cx="2280788" cy="483068"/>
          </a:xfrm>
        </p:spPr>
        <p:txBody>
          <a:bodyPr/>
          <a:lstStyle/>
          <a:p>
            <a:r>
              <a:rPr lang="en-US" sz="3200" dirty="0"/>
              <a:t>Example</a:t>
            </a:r>
          </a:p>
        </p:txBody>
      </p:sp>
      <p:sp>
        <p:nvSpPr>
          <p:cNvPr id="2" name="Slide Number Placeholder 6">
            <a:extLst>
              <a:ext uri="{FF2B5EF4-FFF2-40B4-BE49-F238E27FC236}">
                <a16:creationId xmlns:a16="http://schemas.microsoft.com/office/drawing/2014/main" id="{7B20FB69-AECE-CBCF-E7A4-DDFD052F98FA}"/>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43</a:t>
            </a:fld>
            <a:endParaRPr lang="en-US" dirty="0"/>
          </a:p>
        </p:txBody>
      </p:sp>
      <p:pic>
        <p:nvPicPr>
          <p:cNvPr id="5" name="Picture 4">
            <a:extLst>
              <a:ext uri="{FF2B5EF4-FFF2-40B4-BE49-F238E27FC236}">
                <a16:creationId xmlns:a16="http://schemas.microsoft.com/office/drawing/2014/main" id="{B2B70763-E761-6D90-8EA3-11E11C23CB07}"/>
              </a:ext>
            </a:extLst>
          </p:cNvPr>
          <p:cNvPicPr>
            <a:picLocks noChangeAspect="1"/>
          </p:cNvPicPr>
          <p:nvPr/>
        </p:nvPicPr>
        <p:blipFill>
          <a:blip r:embed="rId4"/>
          <a:stretch>
            <a:fillRect/>
          </a:stretch>
        </p:blipFill>
        <p:spPr>
          <a:xfrm>
            <a:off x="4999608" y="11520"/>
            <a:ext cx="5118949" cy="6846480"/>
          </a:xfrm>
          <a:prstGeom prst="rect">
            <a:avLst/>
          </a:prstGeom>
        </p:spPr>
      </p:pic>
      <p:sp>
        <p:nvSpPr>
          <p:cNvPr id="8" name="Rectangle 7">
            <a:extLst>
              <a:ext uri="{FF2B5EF4-FFF2-40B4-BE49-F238E27FC236}">
                <a16:creationId xmlns:a16="http://schemas.microsoft.com/office/drawing/2014/main" id="{D5FAE26B-AD39-F090-7E75-8F277E012DC8}"/>
              </a:ext>
            </a:extLst>
          </p:cNvPr>
          <p:cNvSpPr/>
          <p:nvPr/>
        </p:nvSpPr>
        <p:spPr>
          <a:xfrm>
            <a:off x="9107906" y="292836"/>
            <a:ext cx="1010652" cy="6455456"/>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42F5FCC5-3A99-950B-1173-C5F95A4E1F0B}"/>
              </a:ext>
            </a:extLst>
          </p:cNvPr>
          <p:cNvCxnSpPr>
            <a:cxnSpLocks/>
          </p:cNvCxnSpPr>
          <p:nvPr/>
        </p:nvCxnSpPr>
        <p:spPr>
          <a:xfrm flipH="1">
            <a:off x="10018375" y="4872789"/>
            <a:ext cx="886246" cy="1692375"/>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19440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0988E-2162-92DA-9304-7577D1D32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C130C-6227-D624-3748-9EB938B09DEC}"/>
              </a:ext>
            </a:extLst>
          </p:cNvPr>
          <p:cNvSpPr>
            <a:spLocks noGrp="1"/>
          </p:cNvSpPr>
          <p:nvPr>
            <p:ph type="title"/>
          </p:nvPr>
        </p:nvSpPr>
        <p:spPr/>
        <p:txBody>
          <a:bodyPr/>
          <a:lstStyle/>
          <a:p>
            <a:r>
              <a:rPr lang="en-US" dirty="0"/>
              <a:t>Budgetary Comparison Information </a:t>
            </a:r>
          </a:p>
        </p:txBody>
      </p:sp>
      <p:sp>
        <p:nvSpPr>
          <p:cNvPr id="4" name="Text Placeholder 3">
            <a:extLst>
              <a:ext uri="{FF2B5EF4-FFF2-40B4-BE49-F238E27FC236}">
                <a16:creationId xmlns:a16="http://schemas.microsoft.com/office/drawing/2014/main" id="{7526E7D3-FCAA-4B38-7226-88A0A5DD16B3}"/>
              </a:ext>
            </a:extLst>
          </p:cNvPr>
          <p:cNvSpPr>
            <a:spLocks noGrp="1"/>
          </p:cNvSpPr>
          <p:nvPr>
            <p:ph type="body" sz="quarter" idx="11"/>
          </p:nvPr>
        </p:nvSpPr>
        <p:spPr/>
        <p:txBody>
          <a:bodyPr/>
          <a:lstStyle/>
          <a:p>
            <a:r>
              <a:rPr lang="en-US" dirty="0"/>
              <a:t>05</a:t>
            </a:r>
          </a:p>
        </p:txBody>
      </p:sp>
    </p:spTree>
    <p:extLst>
      <p:ext uri="{BB962C8B-B14F-4D97-AF65-F5344CB8AC3E}">
        <p14:creationId xmlns:p14="http://schemas.microsoft.com/office/powerpoint/2010/main" val="160703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38FAE-93A5-A93E-29C1-F6184BACD0C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67B9A34-22A0-A89A-9BF6-EB64D8B4F1C6}"/>
              </a:ext>
            </a:extLst>
          </p:cNvPr>
          <p:cNvSpPr>
            <a:spLocks noGrp="1"/>
          </p:cNvSpPr>
          <p:nvPr>
            <p:ph type="title"/>
          </p:nvPr>
        </p:nvSpPr>
        <p:spPr/>
        <p:txBody>
          <a:bodyPr/>
          <a:lstStyle/>
          <a:p>
            <a:r>
              <a:rPr lang="en-US" dirty="0"/>
              <a:t>Budgetary Comparison Information </a:t>
            </a:r>
          </a:p>
        </p:txBody>
      </p:sp>
      <p:sp>
        <p:nvSpPr>
          <p:cNvPr id="2" name="Slide Number Placeholder 6">
            <a:extLst>
              <a:ext uri="{FF2B5EF4-FFF2-40B4-BE49-F238E27FC236}">
                <a16:creationId xmlns:a16="http://schemas.microsoft.com/office/drawing/2014/main" id="{1955A649-12E1-AD4B-7229-796CBF0CFDDE}"/>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45</a:t>
            </a:fld>
            <a:endParaRPr lang="en-US" dirty="0"/>
          </a:p>
        </p:txBody>
      </p:sp>
      <p:graphicFrame>
        <p:nvGraphicFramePr>
          <p:cNvPr id="3" name="Diagram 2">
            <a:extLst>
              <a:ext uri="{FF2B5EF4-FFF2-40B4-BE49-F238E27FC236}">
                <a16:creationId xmlns:a16="http://schemas.microsoft.com/office/drawing/2014/main" id="{84292C88-FD4F-434D-30E7-A862F7EA372A}"/>
              </a:ext>
            </a:extLst>
          </p:cNvPr>
          <p:cNvGraphicFramePr/>
          <p:nvPr/>
        </p:nvGraphicFramePr>
        <p:xfrm>
          <a:off x="303276" y="1455821"/>
          <a:ext cx="11585447" cy="4199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483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8ADA9-F6BF-20D7-E12D-DA7D8E8B56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88F6EA9-9AC6-72BC-6C10-D89F185994AB}"/>
              </a:ext>
            </a:extLst>
          </p:cNvPr>
          <p:cNvSpPr/>
          <p:nvPr/>
        </p:nvSpPr>
        <p:spPr>
          <a:xfrm>
            <a:off x="1419726" y="6032510"/>
            <a:ext cx="10587405" cy="6215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F677E0F-C258-6D46-660E-35B1DFBE1ABD}"/>
              </a:ext>
            </a:extLst>
          </p:cNvPr>
          <p:cNvSpPr>
            <a:spLocks noGrp="1"/>
          </p:cNvSpPr>
          <p:nvPr>
            <p:ph type="body" sz="quarter" idx="14"/>
          </p:nvPr>
        </p:nvSpPr>
        <p:spPr>
          <a:xfrm>
            <a:off x="305998" y="2669087"/>
            <a:ext cx="2280790" cy="1565216"/>
          </a:xfrm>
        </p:spPr>
        <p:txBody>
          <a:bodyPr/>
          <a:lstStyle/>
          <a:p>
            <a:r>
              <a:rPr lang="en-US" sz="2800" dirty="0"/>
              <a:t>GASB 103, Appendix C, Exhibit 15</a:t>
            </a:r>
          </a:p>
        </p:txBody>
      </p:sp>
      <p:sp>
        <p:nvSpPr>
          <p:cNvPr id="10" name="Title 9">
            <a:extLst>
              <a:ext uri="{FF2B5EF4-FFF2-40B4-BE49-F238E27FC236}">
                <a16:creationId xmlns:a16="http://schemas.microsoft.com/office/drawing/2014/main" id="{A43C29AA-C838-86F9-A87D-26DF443A55E5}"/>
              </a:ext>
            </a:extLst>
          </p:cNvPr>
          <p:cNvSpPr>
            <a:spLocks noGrp="1"/>
          </p:cNvSpPr>
          <p:nvPr>
            <p:ph type="title"/>
          </p:nvPr>
        </p:nvSpPr>
        <p:spPr>
          <a:xfrm>
            <a:off x="306001" y="254237"/>
            <a:ext cx="2472508" cy="1565216"/>
          </a:xfrm>
        </p:spPr>
        <p:txBody>
          <a:bodyPr/>
          <a:lstStyle/>
          <a:p>
            <a:r>
              <a:rPr lang="en-US" sz="3200" dirty="0"/>
              <a:t>Budgetary Comparison Information </a:t>
            </a:r>
          </a:p>
        </p:txBody>
      </p:sp>
      <p:sp>
        <p:nvSpPr>
          <p:cNvPr id="11" name="Text Placeholder 10">
            <a:extLst>
              <a:ext uri="{FF2B5EF4-FFF2-40B4-BE49-F238E27FC236}">
                <a16:creationId xmlns:a16="http://schemas.microsoft.com/office/drawing/2014/main" id="{3B17A1A9-3EE3-BE99-74E2-DFB880E5635F}"/>
              </a:ext>
            </a:extLst>
          </p:cNvPr>
          <p:cNvSpPr>
            <a:spLocks noGrp="1"/>
          </p:cNvSpPr>
          <p:nvPr>
            <p:ph type="body" sz="quarter" idx="13"/>
          </p:nvPr>
        </p:nvSpPr>
        <p:spPr>
          <a:xfrm>
            <a:off x="305998" y="1819453"/>
            <a:ext cx="2280788" cy="483068"/>
          </a:xfrm>
        </p:spPr>
        <p:txBody>
          <a:bodyPr/>
          <a:lstStyle/>
          <a:p>
            <a:r>
              <a:rPr lang="en-US" sz="3200" dirty="0"/>
              <a:t>Example</a:t>
            </a:r>
          </a:p>
        </p:txBody>
      </p:sp>
      <p:sp>
        <p:nvSpPr>
          <p:cNvPr id="2" name="Slide Number Placeholder 6">
            <a:extLst>
              <a:ext uri="{FF2B5EF4-FFF2-40B4-BE49-F238E27FC236}">
                <a16:creationId xmlns:a16="http://schemas.microsoft.com/office/drawing/2014/main" id="{34B8C39F-01B3-0776-35BE-FFCE519108FA}"/>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46</a:t>
            </a:fld>
            <a:endParaRPr lang="en-US" dirty="0"/>
          </a:p>
        </p:txBody>
      </p:sp>
      <p:pic>
        <p:nvPicPr>
          <p:cNvPr id="3" name="Picture 2">
            <a:extLst>
              <a:ext uri="{FF2B5EF4-FFF2-40B4-BE49-F238E27FC236}">
                <a16:creationId xmlns:a16="http://schemas.microsoft.com/office/drawing/2014/main" id="{5A979D02-5177-E26A-D222-446704020F20}"/>
              </a:ext>
            </a:extLst>
          </p:cNvPr>
          <p:cNvPicPr>
            <a:picLocks noChangeAspect="1"/>
          </p:cNvPicPr>
          <p:nvPr/>
        </p:nvPicPr>
        <p:blipFill>
          <a:blip r:embed="rId4"/>
          <a:srcRect b="40863"/>
          <a:stretch>
            <a:fillRect/>
          </a:stretch>
        </p:blipFill>
        <p:spPr>
          <a:xfrm>
            <a:off x="2962240" y="0"/>
            <a:ext cx="8911973" cy="6654076"/>
          </a:xfrm>
          <a:prstGeom prst="rect">
            <a:avLst/>
          </a:prstGeom>
        </p:spPr>
      </p:pic>
    </p:spTree>
    <p:custDataLst>
      <p:tags r:id="rId1"/>
    </p:custDataLst>
    <p:extLst>
      <p:ext uri="{BB962C8B-B14F-4D97-AF65-F5344CB8AC3E}">
        <p14:creationId xmlns:p14="http://schemas.microsoft.com/office/powerpoint/2010/main" val="424354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13D8E-C5A7-EB85-ED56-6BD48881208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D9573F-8129-B716-0788-1D8F0771413A}"/>
              </a:ext>
            </a:extLst>
          </p:cNvPr>
          <p:cNvSpPr/>
          <p:nvPr/>
        </p:nvSpPr>
        <p:spPr>
          <a:xfrm>
            <a:off x="1419726" y="6032510"/>
            <a:ext cx="10587405" cy="6215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FC5449F8-C9E7-792D-1659-873A40F8B170}"/>
              </a:ext>
            </a:extLst>
          </p:cNvPr>
          <p:cNvSpPr>
            <a:spLocks noGrp="1"/>
          </p:cNvSpPr>
          <p:nvPr>
            <p:ph type="body" sz="quarter" idx="14"/>
          </p:nvPr>
        </p:nvSpPr>
        <p:spPr>
          <a:xfrm>
            <a:off x="305998" y="2669087"/>
            <a:ext cx="2280790" cy="1565216"/>
          </a:xfrm>
        </p:spPr>
        <p:txBody>
          <a:bodyPr/>
          <a:lstStyle/>
          <a:p>
            <a:r>
              <a:rPr lang="en-US" sz="2800" dirty="0"/>
              <a:t>GASB 103, Appendix C, Exhibit 17</a:t>
            </a:r>
          </a:p>
        </p:txBody>
      </p:sp>
      <p:sp>
        <p:nvSpPr>
          <p:cNvPr id="10" name="Title 9">
            <a:extLst>
              <a:ext uri="{FF2B5EF4-FFF2-40B4-BE49-F238E27FC236}">
                <a16:creationId xmlns:a16="http://schemas.microsoft.com/office/drawing/2014/main" id="{FF4CCB7F-7846-BFED-9F42-057A069925B4}"/>
              </a:ext>
            </a:extLst>
          </p:cNvPr>
          <p:cNvSpPr>
            <a:spLocks noGrp="1"/>
          </p:cNvSpPr>
          <p:nvPr>
            <p:ph type="title"/>
          </p:nvPr>
        </p:nvSpPr>
        <p:spPr>
          <a:xfrm>
            <a:off x="306001" y="254237"/>
            <a:ext cx="2472508" cy="1565216"/>
          </a:xfrm>
        </p:spPr>
        <p:txBody>
          <a:bodyPr/>
          <a:lstStyle/>
          <a:p>
            <a:r>
              <a:rPr lang="en-US" sz="3200" dirty="0"/>
              <a:t>Budgetary Comparison Information </a:t>
            </a:r>
          </a:p>
        </p:txBody>
      </p:sp>
      <p:sp>
        <p:nvSpPr>
          <p:cNvPr id="11" name="Text Placeholder 10">
            <a:extLst>
              <a:ext uri="{FF2B5EF4-FFF2-40B4-BE49-F238E27FC236}">
                <a16:creationId xmlns:a16="http://schemas.microsoft.com/office/drawing/2014/main" id="{7886C4EF-B07F-EB97-25C4-12281EDD9FDD}"/>
              </a:ext>
            </a:extLst>
          </p:cNvPr>
          <p:cNvSpPr>
            <a:spLocks noGrp="1"/>
          </p:cNvSpPr>
          <p:nvPr>
            <p:ph type="body" sz="quarter" idx="13"/>
          </p:nvPr>
        </p:nvSpPr>
        <p:spPr>
          <a:xfrm>
            <a:off x="305998" y="1819453"/>
            <a:ext cx="2280788" cy="483068"/>
          </a:xfrm>
        </p:spPr>
        <p:txBody>
          <a:bodyPr/>
          <a:lstStyle/>
          <a:p>
            <a:r>
              <a:rPr lang="en-US" sz="3200" dirty="0"/>
              <a:t>Example</a:t>
            </a:r>
          </a:p>
        </p:txBody>
      </p:sp>
      <p:sp>
        <p:nvSpPr>
          <p:cNvPr id="2" name="Slide Number Placeholder 6">
            <a:extLst>
              <a:ext uri="{FF2B5EF4-FFF2-40B4-BE49-F238E27FC236}">
                <a16:creationId xmlns:a16="http://schemas.microsoft.com/office/drawing/2014/main" id="{97DC8180-E1F7-7711-8237-E93F1E66ABCE}"/>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47</a:t>
            </a:fld>
            <a:endParaRPr lang="en-US" dirty="0"/>
          </a:p>
        </p:txBody>
      </p:sp>
      <p:pic>
        <p:nvPicPr>
          <p:cNvPr id="5" name="Picture 4">
            <a:extLst>
              <a:ext uri="{FF2B5EF4-FFF2-40B4-BE49-F238E27FC236}">
                <a16:creationId xmlns:a16="http://schemas.microsoft.com/office/drawing/2014/main" id="{82EE7F6D-1B29-393C-5E38-FE3D8417DFF1}"/>
              </a:ext>
            </a:extLst>
          </p:cNvPr>
          <p:cNvPicPr>
            <a:picLocks noChangeAspect="1"/>
          </p:cNvPicPr>
          <p:nvPr/>
        </p:nvPicPr>
        <p:blipFill>
          <a:blip r:embed="rId4"/>
          <a:srcRect b="26594"/>
          <a:stretch>
            <a:fillRect/>
          </a:stretch>
        </p:blipFill>
        <p:spPr>
          <a:xfrm>
            <a:off x="2901849" y="272603"/>
            <a:ext cx="9105282" cy="6205689"/>
          </a:xfrm>
          <a:prstGeom prst="rect">
            <a:avLst/>
          </a:prstGeom>
        </p:spPr>
      </p:pic>
    </p:spTree>
    <p:custDataLst>
      <p:tags r:id="rId1"/>
    </p:custDataLst>
    <p:extLst>
      <p:ext uri="{BB962C8B-B14F-4D97-AF65-F5344CB8AC3E}">
        <p14:creationId xmlns:p14="http://schemas.microsoft.com/office/powerpoint/2010/main" val="275234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AC24B-92C6-0CE0-1FEA-4EBF000B2428}"/>
            </a:ext>
          </a:extLst>
        </p:cNvPr>
        <p:cNvGrpSpPr/>
        <p:nvPr/>
      </p:nvGrpSpPr>
      <p:grpSpPr>
        <a:xfrm>
          <a:off x="0" y="0"/>
          <a:ext cx="0" cy="0"/>
          <a:chOff x="0" y="0"/>
          <a:chExt cx="0" cy="0"/>
        </a:xfrm>
      </p:grpSpPr>
      <p:pic>
        <p:nvPicPr>
          <p:cNvPr id="7" name="Picture Placeholder 6" descr="A group of people sitting around a table&#10;&#10;AI-generated content may be incorrect.">
            <a:extLst>
              <a:ext uri="{FF2B5EF4-FFF2-40B4-BE49-F238E27FC236}">
                <a16:creationId xmlns:a16="http://schemas.microsoft.com/office/drawing/2014/main" id="{82B0C566-65A2-9A5F-CA47-256970B46B42}"/>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35" r="39752" b="-35"/>
          <a:stretch>
            <a:fillRect/>
          </a:stretch>
        </p:blipFill>
        <p:spPr>
          <a:xfrm>
            <a:off x="6243562" y="306393"/>
            <a:ext cx="5648400" cy="6249600"/>
          </a:xfrm>
        </p:spPr>
      </p:pic>
      <p:sp>
        <p:nvSpPr>
          <p:cNvPr id="3" name="Title 2">
            <a:extLst>
              <a:ext uri="{FF2B5EF4-FFF2-40B4-BE49-F238E27FC236}">
                <a16:creationId xmlns:a16="http://schemas.microsoft.com/office/drawing/2014/main" id="{DD2C263C-2F61-B91A-4027-F234F392E707}"/>
              </a:ext>
            </a:extLst>
          </p:cNvPr>
          <p:cNvSpPr>
            <a:spLocks noGrp="1"/>
          </p:cNvSpPr>
          <p:nvPr>
            <p:ph type="title"/>
          </p:nvPr>
        </p:nvSpPr>
        <p:spPr/>
        <p:txBody>
          <a:bodyPr/>
          <a:lstStyle/>
          <a:p>
            <a:r>
              <a:rPr lang="en-US" dirty="0"/>
              <a:t>GASB 104</a:t>
            </a:r>
          </a:p>
        </p:txBody>
      </p:sp>
      <p:sp>
        <p:nvSpPr>
          <p:cNvPr id="4" name="Text Placeholder 3">
            <a:extLst>
              <a:ext uri="{FF2B5EF4-FFF2-40B4-BE49-F238E27FC236}">
                <a16:creationId xmlns:a16="http://schemas.microsoft.com/office/drawing/2014/main" id="{DB2AFF16-4A66-99ED-07F0-7048A57E727C}"/>
              </a:ext>
            </a:extLst>
          </p:cNvPr>
          <p:cNvSpPr>
            <a:spLocks noGrp="1"/>
          </p:cNvSpPr>
          <p:nvPr>
            <p:ph type="body" sz="quarter" idx="10"/>
          </p:nvPr>
        </p:nvSpPr>
        <p:spPr/>
        <p:txBody>
          <a:bodyPr/>
          <a:lstStyle/>
          <a:p>
            <a:r>
              <a:rPr lang="en-US" dirty="0"/>
              <a:t>Disclosure of Certain Capital Assets</a:t>
            </a:r>
          </a:p>
        </p:txBody>
      </p:sp>
      <p:graphicFrame>
        <p:nvGraphicFramePr>
          <p:cNvPr id="2" name="Diagram 1">
            <a:extLst>
              <a:ext uri="{FF2B5EF4-FFF2-40B4-BE49-F238E27FC236}">
                <a16:creationId xmlns:a16="http://schemas.microsoft.com/office/drawing/2014/main" id="{A0052A6A-BBB9-E186-2417-B175A3DDF6A4}"/>
              </a:ext>
            </a:extLst>
          </p:cNvPr>
          <p:cNvGraphicFramePr/>
          <p:nvPr/>
        </p:nvGraphicFramePr>
        <p:xfrm>
          <a:off x="188278" y="4081347"/>
          <a:ext cx="5760160" cy="803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298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6FB77-012E-E96A-4D22-AAF8EA9186B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2E1978A-9EE1-4A73-2012-B93BC9DCE5B5}"/>
              </a:ext>
            </a:extLst>
          </p:cNvPr>
          <p:cNvSpPr>
            <a:spLocks noGrp="1"/>
          </p:cNvSpPr>
          <p:nvPr>
            <p:ph type="title"/>
          </p:nvPr>
        </p:nvSpPr>
        <p:spPr/>
        <p:txBody>
          <a:bodyPr/>
          <a:lstStyle/>
          <a:p>
            <a:r>
              <a:rPr lang="en-US" dirty="0">
                <a:solidFill>
                  <a:srgbClr val="464B4B"/>
                </a:solidFill>
                <a:latin typeface="Arial" panose="020B0604020202020204" pitchFamily="34" charset="0"/>
                <a:cs typeface="Arial" panose="020B0604020202020204" pitchFamily="34" charset="0"/>
              </a:rPr>
              <a:t>Statement 104 does not change any current recognition or measurement requirements.</a:t>
            </a:r>
            <a:endParaRPr lang="en-US" dirty="0"/>
          </a:p>
        </p:txBody>
      </p:sp>
      <p:sp>
        <p:nvSpPr>
          <p:cNvPr id="2" name="Slide Number Placeholder 6">
            <a:extLst>
              <a:ext uri="{FF2B5EF4-FFF2-40B4-BE49-F238E27FC236}">
                <a16:creationId xmlns:a16="http://schemas.microsoft.com/office/drawing/2014/main" id="{EFECBCC7-5219-994B-5222-99B98C6B398A}"/>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49</a:t>
            </a:fld>
            <a:endParaRPr lang="en-US" dirty="0"/>
          </a:p>
        </p:txBody>
      </p:sp>
      <p:sp>
        <p:nvSpPr>
          <p:cNvPr id="9" name="Text Placeholder 3">
            <a:extLst>
              <a:ext uri="{FF2B5EF4-FFF2-40B4-BE49-F238E27FC236}">
                <a16:creationId xmlns:a16="http://schemas.microsoft.com/office/drawing/2014/main" id="{5D77CCBE-70A1-786A-0FDF-1B5419D614F2}"/>
              </a:ext>
            </a:extLst>
          </p:cNvPr>
          <p:cNvSpPr txBox="1">
            <a:spLocks/>
          </p:cNvSpPr>
          <p:nvPr/>
        </p:nvSpPr>
        <p:spPr>
          <a:xfrm>
            <a:off x="300745" y="1784751"/>
            <a:ext cx="3668400" cy="3348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72CE"/>
                </a:solidFill>
                <a:effectLst/>
                <a:uLnTx/>
                <a:uFillTx/>
                <a:ea typeface="+mn-ea"/>
                <a:cs typeface="+mn-cs"/>
              </a:rPr>
              <a:t>Capital Assets</a:t>
            </a:r>
          </a:p>
        </p:txBody>
      </p:sp>
      <p:sp>
        <p:nvSpPr>
          <p:cNvPr id="14" name="Text Placeholder 5">
            <a:extLst>
              <a:ext uri="{FF2B5EF4-FFF2-40B4-BE49-F238E27FC236}">
                <a16:creationId xmlns:a16="http://schemas.microsoft.com/office/drawing/2014/main" id="{C47465FD-F5E7-AEF8-16C6-310AD82D9CCF}"/>
              </a:ext>
            </a:extLst>
          </p:cNvPr>
          <p:cNvSpPr txBox="1">
            <a:spLocks/>
          </p:cNvSpPr>
          <p:nvPr/>
        </p:nvSpPr>
        <p:spPr>
          <a:xfrm>
            <a:off x="4259527" y="1784751"/>
            <a:ext cx="3668400" cy="3348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72CE"/>
                </a:solidFill>
                <a:effectLst/>
                <a:uLnTx/>
                <a:uFillTx/>
                <a:ea typeface="+mn-ea"/>
                <a:cs typeface="+mn-cs"/>
              </a:rPr>
              <a:t>Leases</a:t>
            </a:r>
          </a:p>
        </p:txBody>
      </p:sp>
      <p:sp>
        <p:nvSpPr>
          <p:cNvPr id="15" name="Text Placeholder 7">
            <a:extLst>
              <a:ext uri="{FF2B5EF4-FFF2-40B4-BE49-F238E27FC236}">
                <a16:creationId xmlns:a16="http://schemas.microsoft.com/office/drawing/2014/main" id="{09EA54C4-AC3B-E729-7FA0-CDD50139AF4A}"/>
              </a:ext>
            </a:extLst>
          </p:cNvPr>
          <p:cNvSpPr txBox="1">
            <a:spLocks/>
          </p:cNvSpPr>
          <p:nvPr/>
        </p:nvSpPr>
        <p:spPr>
          <a:xfrm>
            <a:off x="8218308" y="1784751"/>
            <a:ext cx="3668400" cy="3348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72CE"/>
                </a:solidFill>
                <a:effectLst/>
                <a:uLnTx/>
                <a:uFillTx/>
                <a:ea typeface="+mn-ea"/>
                <a:cs typeface="+mn-cs"/>
              </a:rPr>
              <a:t>Subscription Assets</a:t>
            </a:r>
          </a:p>
        </p:txBody>
      </p:sp>
      <p:pic>
        <p:nvPicPr>
          <p:cNvPr id="16" name="Picture 2">
            <a:extLst>
              <a:ext uri="{FF2B5EF4-FFF2-40B4-BE49-F238E27FC236}">
                <a16:creationId xmlns:a16="http://schemas.microsoft.com/office/drawing/2014/main" id="{37D9C720-A7A8-73E6-6E19-BA53B667E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8393" y="2207951"/>
            <a:ext cx="3768231" cy="24420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ow to Navigate Different Lease Types and Their Obligations | Voit ...">
            <a:extLst>
              <a:ext uri="{FF2B5EF4-FFF2-40B4-BE49-F238E27FC236}">
                <a16:creationId xmlns:a16="http://schemas.microsoft.com/office/drawing/2014/main" id="{9055E469-B904-7377-A4BA-47DB946728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643" y="2207951"/>
            <a:ext cx="3668713" cy="24420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7,301,600+ City Building Stock Photos, Pictures &amp; Royalty-Free ...">
            <a:extLst>
              <a:ext uri="{FF2B5EF4-FFF2-40B4-BE49-F238E27FC236}">
                <a16:creationId xmlns:a16="http://schemas.microsoft.com/office/drawing/2014/main" id="{051B106F-F57F-73F1-B7E8-B4F17579BF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745" y="2207951"/>
            <a:ext cx="3663147" cy="24420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777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1F43-D53A-5326-9B99-A4A680E91EEC}"/>
              </a:ext>
            </a:extLst>
          </p:cNvPr>
          <p:cNvSpPr>
            <a:spLocks noGrp="1"/>
          </p:cNvSpPr>
          <p:nvPr>
            <p:ph type="title"/>
          </p:nvPr>
        </p:nvSpPr>
        <p:spPr>
          <a:xfrm>
            <a:off x="286275" y="277425"/>
            <a:ext cx="5648400" cy="360000"/>
          </a:xfrm>
        </p:spPr>
        <p:txBody>
          <a:bodyPr/>
          <a:lstStyle/>
          <a:p>
            <a:r>
              <a:rPr lang="en-US" sz="3000" b="1" dirty="0"/>
              <a:t>Goals of Internal Controls </a:t>
            </a:r>
          </a:p>
        </p:txBody>
      </p:sp>
      <p:sp>
        <p:nvSpPr>
          <p:cNvPr id="5" name="Content Placeholder 4">
            <a:extLst>
              <a:ext uri="{FF2B5EF4-FFF2-40B4-BE49-F238E27FC236}">
                <a16:creationId xmlns:a16="http://schemas.microsoft.com/office/drawing/2014/main" id="{895D4756-D2A8-E35B-94B4-7993D0B5369D}"/>
              </a:ext>
            </a:extLst>
          </p:cNvPr>
          <p:cNvSpPr>
            <a:spLocks noGrp="1"/>
          </p:cNvSpPr>
          <p:nvPr>
            <p:ph sz="quarter" idx="15"/>
          </p:nvPr>
        </p:nvSpPr>
        <p:spPr>
          <a:xfrm>
            <a:off x="306000" y="1215750"/>
            <a:ext cx="11257350" cy="2746650"/>
          </a:xfrm>
        </p:spPr>
        <p:txBody>
          <a:bodyPr/>
          <a:lstStyle/>
          <a:p>
            <a:pPr>
              <a:buClr>
                <a:schemeClr val="tx2"/>
              </a:buClr>
            </a:pPr>
            <a:r>
              <a:rPr lang="en-US" sz="2800" dirty="0"/>
              <a:t>Efficient &amp; effective operations</a:t>
            </a:r>
          </a:p>
          <a:p>
            <a:pPr>
              <a:buClr>
                <a:schemeClr val="tx2"/>
              </a:buClr>
            </a:pPr>
            <a:r>
              <a:rPr lang="en-US" sz="2800" dirty="0"/>
              <a:t>Reporting that is reliable both internally &amp; externally </a:t>
            </a:r>
          </a:p>
          <a:p>
            <a:pPr>
              <a:buClr>
                <a:schemeClr val="tx2"/>
              </a:buClr>
            </a:pPr>
            <a:r>
              <a:rPr lang="en-US" sz="2800" dirty="0"/>
              <a:t>Compliance with applicable laws &amp; regulations</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321502168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9EB8B-6B65-23FD-C8D7-FC8269609A97}"/>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46E2FD0E-89A6-6E87-E23A-D04A3D04050A}"/>
              </a:ext>
            </a:extLst>
          </p:cNvPr>
          <p:cNvSpPr>
            <a:spLocks noGrp="1"/>
          </p:cNvSpPr>
          <p:nvPr>
            <p:ph sz="quarter" idx="15"/>
          </p:nvPr>
        </p:nvSpPr>
        <p:spPr>
          <a:xfrm>
            <a:off x="306000" y="1600200"/>
            <a:ext cx="11581200" cy="4152900"/>
          </a:xfrm>
        </p:spPr>
        <p:txBody>
          <a:bodyPr/>
          <a:lstStyle/>
          <a:p>
            <a:pPr marL="457200" indent="-457200">
              <a:buFont typeface="Arial" panose="020B0604020202020204" pitchFamily="34" charset="0"/>
              <a:buChar char="•"/>
            </a:pPr>
            <a:r>
              <a:rPr lang="en-US" sz="2400" dirty="0"/>
              <a:t>For the capital assets notes disclosure required by Statement 34, the following items should be broken out separately:</a:t>
            </a:r>
          </a:p>
          <a:p>
            <a:pPr marL="1090613" lvl="1"/>
            <a:r>
              <a:rPr lang="en-US" sz="2400" dirty="0"/>
              <a:t>Lease assets (Statement 87) by major class of underlying assets</a:t>
            </a:r>
          </a:p>
          <a:p>
            <a:pPr marL="1090613" lvl="1"/>
            <a:r>
              <a:rPr lang="en-US" sz="2400" dirty="0"/>
              <a:t>Intangible RTU recognized by an operator (Statement 94) by major class of underlying public-private &amp; public-public partnership asset</a:t>
            </a:r>
          </a:p>
          <a:p>
            <a:pPr marL="1090613" lvl="1"/>
            <a:r>
              <a:rPr lang="en-US" sz="2400" dirty="0"/>
              <a:t>Subscription assets (Statement 96)</a:t>
            </a:r>
          </a:p>
          <a:p>
            <a:pPr marL="1090613" lvl="1"/>
            <a:r>
              <a:rPr lang="en-US" sz="2400" dirty="0"/>
              <a:t>Other intangible assets by major class of asset</a:t>
            </a:r>
          </a:p>
          <a:p>
            <a:pPr marL="457200" indent="-457200">
              <a:buFont typeface="Arial" panose="020B0604020202020204" pitchFamily="34" charset="0"/>
              <a:buChar char="•"/>
            </a:pPr>
            <a:r>
              <a:rPr lang="en-US" sz="2400" dirty="0"/>
              <a:t>Intangible assets that represent the right to use intangible underlying assets are not required to be disclosed separately but should not be reported with owned intangible assets</a:t>
            </a:r>
          </a:p>
          <a:p>
            <a:pPr marL="457200" indent="-457200">
              <a:buFont typeface="Arial" panose="020B0604020202020204" pitchFamily="34" charset="0"/>
              <a:buChar char="•"/>
            </a:pPr>
            <a:endParaRPr lang="en-US" sz="2400" dirty="0"/>
          </a:p>
        </p:txBody>
      </p:sp>
      <p:sp>
        <p:nvSpPr>
          <p:cNvPr id="10" name="Title 9">
            <a:extLst>
              <a:ext uri="{FF2B5EF4-FFF2-40B4-BE49-F238E27FC236}">
                <a16:creationId xmlns:a16="http://schemas.microsoft.com/office/drawing/2014/main" id="{6D283AA9-D833-6A70-D0D2-2AE1D84C95FA}"/>
              </a:ext>
            </a:extLst>
          </p:cNvPr>
          <p:cNvSpPr>
            <a:spLocks noGrp="1"/>
          </p:cNvSpPr>
          <p:nvPr>
            <p:ph type="title"/>
          </p:nvPr>
        </p:nvSpPr>
        <p:spPr/>
        <p:txBody>
          <a:bodyPr/>
          <a:lstStyle/>
          <a:p>
            <a:r>
              <a:rPr lang="en-US" dirty="0"/>
              <a:t>What Does Change With GASB 104?</a:t>
            </a:r>
            <a:br>
              <a:rPr lang="en-US" dirty="0"/>
            </a:br>
            <a:endParaRPr lang="en-US" dirty="0"/>
          </a:p>
        </p:txBody>
      </p:sp>
      <p:sp>
        <p:nvSpPr>
          <p:cNvPr id="2" name="Slide Number Placeholder 6">
            <a:extLst>
              <a:ext uri="{FF2B5EF4-FFF2-40B4-BE49-F238E27FC236}">
                <a16:creationId xmlns:a16="http://schemas.microsoft.com/office/drawing/2014/main" id="{6BBA997C-64EB-6440-9B5F-1663BE564E6A}"/>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50</a:t>
            </a:fld>
            <a:endParaRPr lang="en-US" dirty="0"/>
          </a:p>
        </p:txBody>
      </p:sp>
    </p:spTree>
    <p:custDataLst>
      <p:tags r:id="rId1"/>
    </p:custDataLst>
    <p:extLst>
      <p:ext uri="{BB962C8B-B14F-4D97-AF65-F5344CB8AC3E}">
        <p14:creationId xmlns:p14="http://schemas.microsoft.com/office/powerpoint/2010/main" val="363717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C9F1E-4781-3FFA-780B-31B79329326D}"/>
            </a:ext>
          </a:extLst>
        </p:cNvPr>
        <p:cNvGrpSpPr/>
        <p:nvPr/>
      </p:nvGrpSpPr>
      <p:grpSpPr>
        <a:xfrm>
          <a:off x="0" y="0"/>
          <a:ext cx="0" cy="0"/>
          <a:chOff x="0" y="0"/>
          <a:chExt cx="0" cy="0"/>
        </a:xfrm>
      </p:grpSpPr>
      <p:pic>
        <p:nvPicPr>
          <p:cNvPr id="7" name="Picture Placeholder 6" descr="A group of people sitting around a table&#10;&#10;AI-generated content may be incorrect.">
            <a:extLst>
              <a:ext uri="{FF2B5EF4-FFF2-40B4-BE49-F238E27FC236}">
                <a16:creationId xmlns:a16="http://schemas.microsoft.com/office/drawing/2014/main" id="{5AC5EB8B-B404-AEB5-8618-7C3C0E9E70B6}"/>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35" r="39752" b="-35"/>
          <a:stretch>
            <a:fillRect/>
          </a:stretch>
        </p:blipFill>
        <p:spPr>
          <a:xfrm>
            <a:off x="6243562" y="306393"/>
            <a:ext cx="5648400" cy="6249600"/>
          </a:xfrm>
        </p:spPr>
      </p:pic>
      <p:sp>
        <p:nvSpPr>
          <p:cNvPr id="3" name="Title 2">
            <a:extLst>
              <a:ext uri="{FF2B5EF4-FFF2-40B4-BE49-F238E27FC236}">
                <a16:creationId xmlns:a16="http://schemas.microsoft.com/office/drawing/2014/main" id="{B7E4E0FC-B9E9-F960-CC6A-FF1F8189A11E}"/>
              </a:ext>
            </a:extLst>
          </p:cNvPr>
          <p:cNvSpPr>
            <a:spLocks noGrp="1"/>
          </p:cNvSpPr>
          <p:nvPr>
            <p:ph type="title"/>
          </p:nvPr>
        </p:nvSpPr>
        <p:spPr/>
        <p:txBody>
          <a:bodyPr/>
          <a:lstStyle/>
          <a:p>
            <a:r>
              <a:rPr lang="en-US" dirty="0"/>
              <a:t>GASB Projects</a:t>
            </a:r>
          </a:p>
        </p:txBody>
      </p:sp>
    </p:spTree>
    <p:extLst>
      <p:ext uri="{BB962C8B-B14F-4D97-AF65-F5344CB8AC3E}">
        <p14:creationId xmlns:p14="http://schemas.microsoft.com/office/powerpoint/2010/main" val="7943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532E1-109C-DF6A-C1E2-A8C76C05842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555FE1E-BCA0-41B4-BEEA-B1C41F44359C}"/>
              </a:ext>
            </a:extLst>
          </p:cNvPr>
          <p:cNvSpPr>
            <a:spLocks noGrp="1"/>
          </p:cNvSpPr>
          <p:nvPr>
            <p:ph type="title"/>
          </p:nvPr>
        </p:nvSpPr>
        <p:spPr/>
        <p:txBody>
          <a:bodyPr/>
          <a:lstStyle/>
          <a:p>
            <a:r>
              <a:rPr lang="en-US" dirty="0"/>
              <a:t>Projects</a:t>
            </a:r>
          </a:p>
        </p:txBody>
      </p:sp>
      <p:sp>
        <p:nvSpPr>
          <p:cNvPr id="2" name="Slide Number Placeholder 6">
            <a:extLst>
              <a:ext uri="{FF2B5EF4-FFF2-40B4-BE49-F238E27FC236}">
                <a16:creationId xmlns:a16="http://schemas.microsoft.com/office/drawing/2014/main" id="{0FC6F604-2C69-665E-1CD5-682FA607F46C}"/>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52</a:t>
            </a:fld>
            <a:endParaRPr lang="en-US" dirty="0"/>
          </a:p>
        </p:txBody>
      </p:sp>
      <p:graphicFrame>
        <p:nvGraphicFramePr>
          <p:cNvPr id="3" name="Content Placeholder 5">
            <a:extLst>
              <a:ext uri="{FF2B5EF4-FFF2-40B4-BE49-F238E27FC236}">
                <a16:creationId xmlns:a16="http://schemas.microsoft.com/office/drawing/2014/main" id="{05370C57-921F-3867-6CBD-0A97A53C82AE}"/>
              </a:ext>
            </a:extLst>
          </p:cNvPr>
          <p:cNvGraphicFramePr>
            <a:graphicFrameLocks/>
          </p:cNvGraphicFramePr>
          <p:nvPr/>
        </p:nvGraphicFramePr>
        <p:xfrm>
          <a:off x="305998" y="1572126"/>
          <a:ext cx="11593557" cy="4267200"/>
        </p:xfrm>
        <a:graphic>
          <a:graphicData uri="http://schemas.openxmlformats.org/drawingml/2006/table">
            <a:tbl>
              <a:tblPr firstRow="1" bandRow="1">
                <a:tableStyleId>{72833802-FEF1-4C79-8D5D-14CF1EAF98D9}</a:tableStyleId>
              </a:tblPr>
              <a:tblGrid>
                <a:gridCol w="6848563">
                  <a:extLst>
                    <a:ext uri="{9D8B030D-6E8A-4147-A177-3AD203B41FA5}">
                      <a16:colId xmlns:a16="http://schemas.microsoft.com/office/drawing/2014/main" val="1448982555"/>
                    </a:ext>
                  </a:extLst>
                </a:gridCol>
                <a:gridCol w="2693773">
                  <a:extLst>
                    <a:ext uri="{9D8B030D-6E8A-4147-A177-3AD203B41FA5}">
                      <a16:colId xmlns:a16="http://schemas.microsoft.com/office/drawing/2014/main" val="338710377"/>
                    </a:ext>
                  </a:extLst>
                </a:gridCol>
                <a:gridCol w="2051221">
                  <a:extLst>
                    <a:ext uri="{9D8B030D-6E8A-4147-A177-3AD203B41FA5}">
                      <a16:colId xmlns:a16="http://schemas.microsoft.com/office/drawing/2014/main" val="3388824523"/>
                    </a:ext>
                  </a:extLst>
                </a:gridCol>
              </a:tblGrid>
              <a:tr h="574675">
                <a:tc>
                  <a:txBody>
                    <a:bodyPr/>
                    <a:lstStyle/>
                    <a:p>
                      <a:pPr algn="l"/>
                      <a:r>
                        <a:rPr lang="en-US" sz="2400" dirty="0"/>
                        <a:t>Project Name</a:t>
                      </a:r>
                    </a:p>
                  </a:txBody>
                  <a:tcPr/>
                </a:tc>
                <a:tc>
                  <a:txBody>
                    <a:bodyPr/>
                    <a:lstStyle/>
                    <a:p>
                      <a:pPr algn="l"/>
                      <a:r>
                        <a:rPr lang="en-US" sz="2400" dirty="0"/>
                        <a:t>Next Milestone</a:t>
                      </a:r>
                    </a:p>
                  </a:txBody>
                  <a:tcPr/>
                </a:tc>
                <a:tc>
                  <a:txBody>
                    <a:bodyPr/>
                    <a:lstStyle/>
                    <a:p>
                      <a:pPr algn="l"/>
                      <a:r>
                        <a:rPr lang="en-US" sz="2400" dirty="0"/>
                        <a:t>Expected Date</a:t>
                      </a:r>
                    </a:p>
                  </a:txBody>
                  <a:tcPr/>
                </a:tc>
                <a:extLst>
                  <a:ext uri="{0D108BD9-81ED-4DB2-BD59-A6C34878D82A}">
                    <a16:rowId xmlns:a16="http://schemas.microsoft.com/office/drawing/2014/main" val="1732749182"/>
                  </a:ext>
                </a:extLst>
              </a:tr>
              <a:tr h="156537">
                <a:tc>
                  <a:txBody>
                    <a:bodyPr/>
                    <a:lstStyle/>
                    <a:p>
                      <a:r>
                        <a:rPr lang="en-US" sz="2400" dirty="0"/>
                        <a:t>Going Concern Uncertainties &amp; Severe Financial Stress</a:t>
                      </a:r>
                    </a:p>
                    <a:p>
                      <a:r>
                        <a:rPr lang="en-US" sz="2000" b="0" i="1" kern="1200" dirty="0">
                          <a:solidFill>
                            <a:schemeClr val="tx1"/>
                          </a:solidFill>
                          <a:effectLst/>
                          <a:latin typeface="+mn-lt"/>
                          <a:ea typeface="+mn-ea"/>
                          <a:cs typeface="+mn-cs"/>
                        </a:rPr>
                        <a:t>The objective of this project is to address issues related to disclosures regarding going concern uncertainties &amp; severe financial stress</a:t>
                      </a:r>
                    </a:p>
                    <a:p>
                      <a:endParaRPr lang="en-US" sz="2400" i="1" dirty="0"/>
                    </a:p>
                  </a:txBody>
                  <a:tcPr/>
                </a:tc>
                <a:tc>
                  <a:txBody>
                    <a:bodyPr/>
                    <a:lstStyle/>
                    <a:p>
                      <a:r>
                        <a:rPr lang="en-US" sz="2400" dirty="0"/>
                        <a:t>Exposure Draft</a:t>
                      </a:r>
                    </a:p>
                  </a:txBody>
                  <a:tcPr/>
                </a:tc>
                <a:tc>
                  <a:txBody>
                    <a:bodyPr/>
                    <a:lstStyle/>
                    <a:p>
                      <a:r>
                        <a:rPr lang="en-US" sz="2400" dirty="0"/>
                        <a:t>2Q 2026</a:t>
                      </a:r>
                    </a:p>
                  </a:txBody>
                  <a:tcPr/>
                </a:tc>
                <a:extLst>
                  <a:ext uri="{0D108BD9-81ED-4DB2-BD59-A6C34878D82A}">
                    <a16:rowId xmlns:a16="http://schemas.microsoft.com/office/drawing/2014/main" val="4274474972"/>
                  </a:ext>
                </a:extLst>
              </a:tr>
              <a:tr h="370840">
                <a:tc>
                  <a:txBody>
                    <a:bodyPr/>
                    <a:lstStyle/>
                    <a:p>
                      <a:r>
                        <a:rPr lang="en-US" sz="2400" dirty="0"/>
                        <a:t>Infrastructure Assets</a:t>
                      </a:r>
                    </a:p>
                    <a:p>
                      <a:r>
                        <a:rPr lang="en-US" sz="2000" b="0" i="1" kern="1200" dirty="0">
                          <a:solidFill>
                            <a:schemeClr val="tx1"/>
                          </a:solidFill>
                          <a:effectLst/>
                          <a:latin typeface="+mn-lt"/>
                          <a:ea typeface="+mn-ea"/>
                          <a:cs typeface="+mn-cs"/>
                        </a:rPr>
                        <a:t>This project will address issues related to accounting &amp; financial reporting for infrastructure assets.</a:t>
                      </a:r>
                    </a:p>
                    <a:p>
                      <a:r>
                        <a:rPr lang="en-US" sz="1800" b="0" i="1" kern="1200" dirty="0">
                          <a:solidFill>
                            <a:schemeClr val="tx1"/>
                          </a:solidFill>
                          <a:effectLst/>
                          <a:latin typeface="+mn-lt"/>
                          <a:ea typeface="+mn-ea"/>
                          <a:cs typeface="+mn-cs"/>
                        </a:rPr>
                        <a:t> </a:t>
                      </a:r>
                      <a:endParaRPr lang="en-US" sz="24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Exposure Draft</a:t>
                      </a:r>
                    </a:p>
                    <a:p>
                      <a:endParaRPr lang="en-US" sz="2400" dirty="0"/>
                    </a:p>
                  </a:txBody>
                  <a:tcPr/>
                </a:tc>
                <a:tc>
                  <a:txBody>
                    <a:bodyPr/>
                    <a:lstStyle/>
                    <a:p>
                      <a:r>
                        <a:rPr lang="en-US" sz="2400" dirty="0"/>
                        <a:t>1Q 2026</a:t>
                      </a:r>
                    </a:p>
                  </a:txBody>
                  <a:tcPr/>
                </a:tc>
                <a:extLst>
                  <a:ext uri="{0D108BD9-81ED-4DB2-BD59-A6C34878D82A}">
                    <a16:rowId xmlns:a16="http://schemas.microsoft.com/office/drawing/2014/main" val="3451925013"/>
                  </a:ext>
                </a:extLst>
              </a:tr>
            </a:tbl>
          </a:graphicData>
        </a:graphic>
      </p:graphicFrame>
    </p:spTree>
    <p:custDataLst>
      <p:tags r:id="rId1"/>
    </p:custDataLst>
    <p:extLst>
      <p:ext uri="{BB962C8B-B14F-4D97-AF65-F5344CB8AC3E}">
        <p14:creationId xmlns:p14="http://schemas.microsoft.com/office/powerpoint/2010/main" val="284944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50705-2F64-4E4C-6793-6CA7C8DF859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9FB5BB0-79EC-A136-9E74-6D4D4A2B52BF}"/>
              </a:ext>
            </a:extLst>
          </p:cNvPr>
          <p:cNvSpPr>
            <a:spLocks noGrp="1"/>
          </p:cNvSpPr>
          <p:nvPr>
            <p:ph type="title"/>
          </p:nvPr>
        </p:nvSpPr>
        <p:spPr/>
        <p:txBody>
          <a:bodyPr/>
          <a:lstStyle/>
          <a:p>
            <a:r>
              <a:rPr lang="en-US" dirty="0"/>
              <a:t>Projects</a:t>
            </a:r>
          </a:p>
        </p:txBody>
      </p:sp>
      <p:sp>
        <p:nvSpPr>
          <p:cNvPr id="2" name="Slide Number Placeholder 6">
            <a:extLst>
              <a:ext uri="{FF2B5EF4-FFF2-40B4-BE49-F238E27FC236}">
                <a16:creationId xmlns:a16="http://schemas.microsoft.com/office/drawing/2014/main" id="{6DC9DD4C-B531-5E0D-8477-89137461CE37}"/>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53</a:t>
            </a:fld>
            <a:endParaRPr lang="en-US" dirty="0"/>
          </a:p>
        </p:txBody>
      </p:sp>
      <p:graphicFrame>
        <p:nvGraphicFramePr>
          <p:cNvPr id="4" name="Content Placeholder 5">
            <a:extLst>
              <a:ext uri="{FF2B5EF4-FFF2-40B4-BE49-F238E27FC236}">
                <a16:creationId xmlns:a16="http://schemas.microsoft.com/office/drawing/2014/main" id="{C271E186-6749-34FE-2848-6DDA3413F85A}"/>
              </a:ext>
            </a:extLst>
          </p:cNvPr>
          <p:cNvGraphicFramePr>
            <a:graphicFrameLocks/>
          </p:cNvGraphicFramePr>
          <p:nvPr>
            <p:extLst>
              <p:ext uri="{D42A27DB-BD31-4B8C-83A1-F6EECF244321}">
                <p14:modId xmlns:p14="http://schemas.microsoft.com/office/powerpoint/2010/main" val="1420865596"/>
              </p:ext>
            </p:extLst>
          </p:nvPr>
        </p:nvGraphicFramePr>
        <p:xfrm>
          <a:off x="297891" y="1185848"/>
          <a:ext cx="11593557" cy="4696569"/>
        </p:xfrm>
        <a:graphic>
          <a:graphicData uri="http://schemas.openxmlformats.org/drawingml/2006/table">
            <a:tbl>
              <a:tblPr firstRow="1" bandRow="1">
                <a:tableStyleId>{72833802-FEF1-4C79-8D5D-14CF1EAF98D9}</a:tableStyleId>
              </a:tblPr>
              <a:tblGrid>
                <a:gridCol w="6848563">
                  <a:extLst>
                    <a:ext uri="{9D8B030D-6E8A-4147-A177-3AD203B41FA5}">
                      <a16:colId xmlns:a16="http://schemas.microsoft.com/office/drawing/2014/main" val="1448982555"/>
                    </a:ext>
                  </a:extLst>
                </a:gridCol>
                <a:gridCol w="2502872">
                  <a:extLst>
                    <a:ext uri="{9D8B030D-6E8A-4147-A177-3AD203B41FA5}">
                      <a16:colId xmlns:a16="http://schemas.microsoft.com/office/drawing/2014/main" val="338710377"/>
                    </a:ext>
                  </a:extLst>
                </a:gridCol>
                <a:gridCol w="2242122">
                  <a:extLst>
                    <a:ext uri="{9D8B030D-6E8A-4147-A177-3AD203B41FA5}">
                      <a16:colId xmlns:a16="http://schemas.microsoft.com/office/drawing/2014/main" val="3388824523"/>
                    </a:ext>
                  </a:extLst>
                </a:gridCol>
              </a:tblGrid>
              <a:tr h="623087">
                <a:tc>
                  <a:txBody>
                    <a:bodyPr/>
                    <a:lstStyle/>
                    <a:p>
                      <a:pPr algn="l"/>
                      <a:r>
                        <a:rPr lang="en-US" sz="2000" dirty="0"/>
                        <a:t>Project Name</a:t>
                      </a:r>
                    </a:p>
                  </a:txBody>
                  <a:tcPr/>
                </a:tc>
                <a:tc>
                  <a:txBody>
                    <a:bodyPr/>
                    <a:lstStyle/>
                    <a:p>
                      <a:pPr algn="l"/>
                      <a:r>
                        <a:rPr lang="en-US" sz="2000" dirty="0"/>
                        <a:t>Next Milestone</a:t>
                      </a:r>
                    </a:p>
                  </a:txBody>
                  <a:tcPr/>
                </a:tc>
                <a:tc>
                  <a:txBody>
                    <a:bodyPr/>
                    <a:lstStyle/>
                    <a:p>
                      <a:pPr algn="l"/>
                      <a:r>
                        <a:rPr lang="en-US" sz="2000" dirty="0"/>
                        <a:t>Expected Date</a:t>
                      </a:r>
                    </a:p>
                  </a:txBody>
                  <a:tcPr/>
                </a:tc>
                <a:extLst>
                  <a:ext uri="{0D108BD9-81ED-4DB2-BD59-A6C34878D82A}">
                    <a16:rowId xmlns:a16="http://schemas.microsoft.com/office/drawing/2014/main" val="1732749182"/>
                  </a:ext>
                </a:extLst>
              </a:tr>
              <a:tr h="2141845">
                <a:tc>
                  <a:txBody>
                    <a:bodyPr/>
                    <a:lstStyle/>
                    <a:p>
                      <a:r>
                        <a:rPr lang="en-US" sz="2000" dirty="0"/>
                        <a:t>Implementation Guidance Update – 2026</a:t>
                      </a:r>
                    </a:p>
                    <a:p>
                      <a:r>
                        <a:rPr lang="en-US" sz="2000" b="0" i="1" kern="1200" dirty="0">
                          <a:solidFill>
                            <a:schemeClr val="tx1"/>
                          </a:solidFill>
                          <a:effectLst/>
                          <a:latin typeface="+mn-lt"/>
                          <a:ea typeface="+mn-ea"/>
                          <a:cs typeface="+mn-cs"/>
                        </a:rPr>
                        <a:t>The objective of this project is to update implementation guidance for additional issues that came to the attention of the staff. The 2026 update project is focused solely on issues related to subsidies as defined in Statement No. 103, Financial Reporting Model Improvements</a:t>
                      </a:r>
                      <a:r>
                        <a:rPr lang="en-US" sz="2000" b="0" i="0" kern="1200" dirty="0">
                          <a:solidFill>
                            <a:schemeClr val="tx1"/>
                          </a:solidFill>
                          <a:effectLst/>
                          <a:latin typeface="+mn-lt"/>
                          <a:ea typeface="+mn-ea"/>
                          <a:cs typeface="+mn-cs"/>
                        </a:rPr>
                        <a:t>.</a:t>
                      </a:r>
                    </a:p>
                    <a:p>
                      <a:endParaRPr lang="en-US" sz="2000" dirty="0"/>
                    </a:p>
                  </a:txBody>
                  <a:tcPr/>
                </a:tc>
                <a:tc>
                  <a:txBody>
                    <a:bodyPr/>
                    <a:lstStyle/>
                    <a:p>
                      <a:r>
                        <a:rPr lang="en-US" sz="2000" dirty="0"/>
                        <a:t>Public Comment Period</a:t>
                      </a:r>
                    </a:p>
                  </a:txBody>
                  <a:tcPr/>
                </a:tc>
                <a:tc>
                  <a:txBody>
                    <a:bodyPr/>
                    <a:lstStyle/>
                    <a:p>
                      <a:r>
                        <a:rPr lang="en-US" sz="2000" dirty="0"/>
                        <a:t>Open Now – 4/27/26</a:t>
                      </a:r>
                    </a:p>
                  </a:txBody>
                  <a:tcPr/>
                </a:tc>
                <a:extLst>
                  <a:ext uri="{0D108BD9-81ED-4DB2-BD59-A6C34878D82A}">
                    <a16:rowId xmlns:a16="http://schemas.microsoft.com/office/drawing/2014/main" val="4196920324"/>
                  </a:ext>
                </a:extLst>
              </a:tr>
              <a:tr h="1848442">
                <a:tc>
                  <a:txBody>
                    <a:bodyPr/>
                    <a:lstStyle/>
                    <a:p>
                      <a:r>
                        <a:rPr lang="en-US" sz="2000" dirty="0"/>
                        <a:t>Revenue &amp; Expense Recognition </a:t>
                      </a:r>
                    </a:p>
                    <a:p>
                      <a:r>
                        <a:rPr lang="en-US" sz="2000" b="0" i="1" kern="1200" dirty="0">
                          <a:solidFill>
                            <a:schemeClr val="tx1"/>
                          </a:solidFill>
                          <a:effectLst/>
                          <a:latin typeface="+mn-lt"/>
                          <a:ea typeface="+mn-ea"/>
                          <a:cs typeface="+mn-cs"/>
                        </a:rPr>
                        <a:t>The objective of this project is to develop a comprehensive, principles-based model that would establish categorization, recognition, &amp; measurement guidance applicable to a wide range of revenue &amp; expense transactions. </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Exposure Draft</a:t>
                      </a:r>
                    </a:p>
                    <a:p>
                      <a:endParaRPr lang="en-US" sz="2000" dirty="0"/>
                    </a:p>
                  </a:txBody>
                  <a:tcPr/>
                </a:tc>
                <a:tc>
                  <a:txBody>
                    <a:bodyPr/>
                    <a:lstStyle/>
                    <a:p>
                      <a:r>
                        <a:rPr lang="en-US" sz="2000" dirty="0"/>
                        <a:t>1Q 2027</a:t>
                      </a:r>
                    </a:p>
                  </a:txBody>
                  <a:tcPr/>
                </a:tc>
                <a:extLst>
                  <a:ext uri="{0D108BD9-81ED-4DB2-BD59-A6C34878D82A}">
                    <a16:rowId xmlns:a16="http://schemas.microsoft.com/office/drawing/2014/main" val="1478894982"/>
                  </a:ext>
                </a:extLst>
              </a:tr>
            </a:tbl>
          </a:graphicData>
        </a:graphic>
      </p:graphicFrame>
    </p:spTree>
    <p:custDataLst>
      <p:tags r:id="rId1"/>
    </p:custDataLst>
    <p:extLst>
      <p:ext uri="{BB962C8B-B14F-4D97-AF65-F5344CB8AC3E}">
        <p14:creationId xmlns:p14="http://schemas.microsoft.com/office/powerpoint/2010/main" val="20928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5D8D-C0E3-4A1D-2E41-DFDFD708C29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9CE96FF-614D-8079-4ECD-B509EBD2E8B5}"/>
              </a:ext>
            </a:extLst>
          </p:cNvPr>
          <p:cNvSpPr>
            <a:spLocks noGrp="1"/>
          </p:cNvSpPr>
          <p:nvPr>
            <p:ph type="title"/>
          </p:nvPr>
        </p:nvSpPr>
        <p:spPr/>
        <p:txBody>
          <a:bodyPr/>
          <a:lstStyle/>
          <a:p>
            <a:r>
              <a:rPr lang="en-US" dirty="0"/>
              <a:t>Pre-Agenda Research</a:t>
            </a:r>
          </a:p>
        </p:txBody>
      </p:sp>
      <p:sp>
        <p:nvSpPr>
          <p:cNvPr id="2" name="Slide Number Placeholder 6">
            <a:extLst>
              <a:ext uri="{FF2B5EF4-FFF2-40B4-BE49-F238E27FC236}">
                <a16:creationId xmlns:a16="http://schemas.microsoft.com/office/drawing/2014/main" id="{6A232227-8BE4-1B83-6CAF-9D1C926DE45B}"/>
              </a:ext>
            </a:extLst>
          </p:cNvPr>
          <p:cNvSpPr>
            <a:spLocks noGrp="1"/>
          </p:cNvSpPr>
          <p:nvPr>
            <p:ph type="sldNum" sz="quarter" idx="4"/>
          </p:nvPr>
        </p:nvSpPr>
        <p:spPr>
          <a:xfrm>
            <a:off x="305998" y="6478292"/>
            <a:ext cx="900000" cy="270000"/>
          </a:xfrm>
          <a:prstGeom prst="rect">
            <a:avLst/>
          </a:prstGeom>
        </p:spPr>
        <p:txBody>
          <a:bodyPr/>
          <a:lstStyle>
            <a:lvl1pPr>
              <a:defRPr sz="800"/>
            </a:lvl1pPr>
          </a:lstStyle>
          <a:p>
            <a:fld id="{721C06D9-4617-44B0-8711-1EF1C439A609}" type="slidenum">
              <a:rPr lang="en-US" smtClean="0"/>
              <a:pPr/>
              <a:t>54</a:t>
            </a:fld>
            <a:endParaRPr lang="en-US" dirty="0"/>
          </a:p>
        </p:txBody>
      </p:sp>
      <p:graphicFrame>
        <p:nvGraphicFramePr>
          <p:cNvPr id="3" name="Content Placeholder 5">
            <a:extLst>
              <a:ext uri="{FF2B5EF4-FFF2-40B4-BE49-F238E27FC236}">
                <a16:creationId xmlns:a16="http://schemas.microsoft.com/office/drawing/2014/main" id="{5369C2B3-54E3-6601-7912-B49D4D224D06}"/>
              </a:ext>
            </a:extLst>
          </p:cNvPr>
          <p:cNvGraphicFramePr>
            <a:graphicFrameLocks/>
          </p:cNvGraphicFramePr>
          <p:nvPr/>
        </p:nvGraphicFramePr>
        <p:xfrm>
          <a:off x="305998" y="1653209"/>
          <a:ext cx="11455694" cy="3857673"/>
        </p:xfrm>
        <a:graphic>
          <a:graphicData uri="http://schemas.openxmlformats.org/drawingml/2006/table">
            <a:tbl>
              <a:tblPr firstRow="1" bandRow="1">
                <a:tableStyleId>{72833802-FEF1-4C79-8D5D-14CF1EAF98D9}</a:tableStyleId>
              </a:tblPr>
              <a:tblGrid>
                <a:gridCol w="4140494">
                  <a:extLst>
                    <a:ext uri="{9D8B030D-6E8A-4147-A177-3AD203B41FA5}">
                      <a16:colId xmlns:a16="http://schemas.microsoft.com/office/drawing/2014/main" val="1448982555"/>
                    </a:ext>
                  </a:extLst>
                </a:gridCol>
                <a:gridCol w="7315200">
                  <a:extLst>
                    <a:ext uri="{9D8B030D-6E8A-4147-A177-3AD203B41FA5}">
                      <a16:colId xmlns:a16="http://schemas.microsoft.com/office/drawing/2014/main" val="4014668174"/>
                    </a:ext>
                  </a:extLst>
                </a:gridCol>
              </a:tblGrid>
              <a:tr h="697650">
                <a:tc>
                  <a:txBody>
                    <a:bodyPr/>
                    <a:lstStyle/>
                    <a:p>
                      <a:r>
                        <a:rPr lang="en-US" sz="2400" dirty="0"/>
                        <a:t>Project Name</a:t>
                      </a:r>
                    </a:p>
                  </a:txBody>
                  <a:tcPr/>
                </a:tc>
                <a:tc>
                  <a:txBody>
                    <a:bodyPr/>
                    <a:lstStyle/>
                    <a:p>
                      <a:r>
                        <a:rPr lang="en-US" sz="2400" dirty="0"/>
                        <a:t>Description</a:t>
                      </a:r>
                    </a:p>
                  </a:txBody>
                  <a:tcPr/>
                </a:tc>
                <a:extLst>
                  <a:ext uri="{0D108BD9-81ED-4DB2-BD59-A6C34878D82A}">
                    <a16:rowId xmlns:a16="http://schemas.microsoft.com/office/drawing/2014/main" val="1732749182"/>
                  </a:ext>
                </a:extLst>
              </a:tr>
              <a:tr h="689969">
                <a:tc>
                  <a:txBody>
                    <a:bodyPr/>
                    <a:lstStyle/>
                    <a:p>
                      <a:r>
                        <a:rPr lang="en-US" sz="2000" dirty="0"/>
                        <a:t>Cybersecurity Risk Disclosures</a:t>
                      </a:r>
                    </a:p>
                  </a:txBody>
                  <a:tcPr/>
                </a:tc>
                <a:tc>
                  <a:txBody>
                    <a:bodyPr/>
                    <a:lstStyle/>
                    <a:p>
                      <a:r>
                        <a:rPr lang="en-US" sz="2000" dirty="0"/>
                        <a:t>Understand the types of threats faced by state &amp; local governments &amp; how they are disclosed.  </a:t>
                      </a:r>
                    </a:p>
                  </a:txBody>
                  <a:tcPr/>
                </a:tc>
                <a:extLst>
                  <a:ext uri="{0D108BD9-81ED-4DB2-BD59-A6C34878D82A}">
                    <a16:rowId xmlns:a16="http://schemas.microsoft.com/office/drawing/2014/main" val="4274474972"/>
                  </a:ext>
                </a:extLst>
              </a:tr>
              <a:tr h="825613">
                <a:tc>
                  <a:txBody>
                    <a:bodyPr/>
                    <a:lstStyle/>
                    <a:p>
                      <a:r>
                        <a:rPr lang="en-US" sz="2000" dirty="0"/>
                        <a:t>GAAP Structure</a:t>
                      </a:r>
                    </a:p>
                  </a:txBody>
                  <a:tcPr/>
                </a:tc>
                <a:tc>
                  <a:txBody>
                    <a:bodyPr/>
                    <a:lstStyle/>
                    <a:p>
                      <a:r>
                        <a:rPr lang="en-US" sz="2000" b="0" i="0" kern="1200" dirty="0">
                          <a:solidFill>
                            <a:schemeClr val="tx1"/>
                          </a:solidFill>
                          <a:effectLst/>
                          <a:latin typeface="+mn-lt"/>
                          <a:ea typeface="+mn-ea"/>
                          <a:cs typeface="+mn-cs"/>
                        </a:rPr>
                        <a:t>E</a:t>
                      </a:r>
                      <a:r>
                        <a:rPr lang="en-US" sz="2000" kern="1200" dirty="0">
                          <a:solidFill>
                            <a:schemeClr val="tx1"/>
                          </a:solidFill>
                          <a:latin typeface="+mn-lt"/>
                          <a:ea typeface="+mn-ea"/>
                          <a:cs typeface="+mn-cs"/>
                        </a:rPr>
                        <a:t>valuate the effectiveness of the GASB’s current dual-authority approach to communicating generally accepted accounting principles (GAAP) for state &amp; local governments.</a:t>
                      </a:r>
                    </a:p>
                  </a:txBody>
                  <a:tcPr/>
                </a:tc>
                <a:extLst>
                  <a:ext uri="{0D108BD9-81ED-4DB2-BD59-A6C34878D82A}">
                    <a16:rowId xmlns:a16="http://schemas.microsoft.com/office/drawing/2014/main" val="3451925013"/>
                  </a:ext>
                </a:extLst>
              </a:tr>
              <a:tr h="752103">
                <a:tc>
                  <a:txBody>
                    <a:bodyPr/>
                    <a:lstStyle/>
                    <a:p>
                      <a:r>
                        <a:rPr lang="en-US" sz="2000" dirty="0"/>
                        <a:t>Pension &amp; OPEB Disclosures – Concepts Statement 7</a:t>
                      </a:r>
                    </a:p>
                  </a:txBody>
                  <a:tcPr/>
                </a:tc>
                <a:tc>
                  <a:txBody>
                    <a:bodyPr/>
                    <a:lstStyle/>
                    <a:p>
                      <a:r>
                        <a:rPr lang="en-US" sz="2000" dirty="0"/>
                        <a:t>Evaluate the required disclosures in Statements No. 67, 68, 74, &amp; 75 as it relates to Concepts Statement No. 7.</a:t>
                      </a:r>
                    </a:p>
                  </a:txBody>
                  <a:tcPr/>
                </a:tc>
                <a:extLst>
                  <a:ext uri="{0D108BD9-81ED-4DB2-BD59-A6C34878D82A}">
                    <a16:rowId xmlns:a16="http://schemas.microsoft.com/office/drawing/2014/main" val="4196920324"/>
                  </a:ext>
                </a:extLst>
              </a:tr>
              <a:tr h="592029">
                <a:tc>
                  <a:txBody>
                    <a:bodyPr/>
                    <a:lstStyle/>
                    <a:p>
                      <a:r>
                        <a:rPr lang="en-US" sz="2000" dirty="0"/>
                        <a:t>Revenue &amp; Expense Recognition – Note Disclosures</a:t>
                      </a:r>
                    </a:p>
                  </a:txBody>
                  <a:tcPr/>
                </a:tc>
                <a:tc>
                  <a:txBody>
                    <a:bodyPr/>
                    <a:lstStyle/>
                    <a:p>
                      <a:r>
                        <a:rPr lang="en-US" sz="2000" dirty="0"/>
                        <a:t>Research any required note disclosures related  to the revenue &amp; expense recognition project.</a:t>
                      </a:r>
                    </a:p>
                  </a:txBody>
                  <a:tcPr/>
                </a:tc>
                <a:extLst>
                  <a:ext uri="{0D108BD9-81ED-4DB2-BD59-A6C34878D82A}">
                    <a16:rowId xmlns:a16="http://schemas.microsoft.com/office/drawing/2014/main" val="1478894982"/>
                  </a:ext>
                </a:extLst>
              </a:tr>
            </a:tbl>
          </a:graphicData>
        </a:graphic>
      </p:graphicFrame>
    </p:spTree>
    <p:custDataLst>
      <p:tags r:id="rId1"/>
    </p:custDataLst>
    <p:extLst>
      <p:ext uri="{BB962C8B-B14F-4D97-AF65-F5344CB8AC3E}">
        <p14:creationId xmlns:p14="http://schemas.microsoft.com/office/powerpoint/2010/main" val="106900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D713106B-A551-5B9B-24F5-44B0E056C69B}"/>
            </a:ext>
          </a:extLst>
        </p:cNvPr>
        <p:cNvGrpSpPr/>
        <p:nvPr/>
      </p:nvGrpSpPr>
      <p:grpSpPr>
        <a:xfrm>
          <a:off x="0" y="0"/>
          <a:ext cx="0" cy="0"/>
          <a:chOff x="0" y="0"/>
          <a:chExt cx="0" cy="0"/>
        </a:xfrm>
      </p:grpSpPr>
      <p:pic>
        <p:nvPicPr>
          <p:cNvPr id="4" name="Picture Placeholder 3" descr="A group of people walking up stairs&#10;&#10;AI-generated content may be incorrect.">
            <a:extLst>
              <a:ext uri="{FF2B5EF4-FFF2-40B4-BE49-F238E27FC236}">
                <a16:creationId xmlns:a16="http://schemas.microsoft.com/office/drawing/2014/main" id="{3316414A-655C-BE3C-A2A8-2ADE4E10690E}"/>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7436" t="5882" r="11446"/>
          <a:stretch>
            <a:fillRect/>
          </a:stretch>
        </p:blipFill>
        <p:spPr>
          <a:xfrm>
            <a:off x="5511800" y="0"/>
            <a:ext cx="6680200" cy="6858000"/>
          </a:xfrm>
        </p:spPr>
      </p:pic>
    </p:spTree>
    <p:custDataLst>
      <p:tags r:id="rId1"/>
    </p:custDataLst>
    <p:extLst>
      <p:ext uri="{BB962C8B-B14F-4D97-AF65-F5344CB8AC3E}">
        <p14:creationId xmlns:p14="http://schemas.microsoft.com/office/powerpoint/2010/main" val="3957687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377A03B-4EC7-4965-90E1-922499266CC7}"/>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17531" r="17531"/>
          <a:stretch/>
        </p:blipFill>
        <p:spPr/>
      </p:pic>
      <p:sp>
        <p:nvSpPr>
          <p:cNvPr id="5" name="Text Placeholder 4">
            <a:extLst>
              <a:ext uri="{FF2B5EF4-FFF2-40B4-BE49-F238E27FC236}">
                <a16:creationId xmlns:a16="http://schemas.microsoft.com/office/drawing/2014/main" id="{E35287DE-0773-E4B1-C1DD-FF61F7F22D84}"/>
              </a:ext>
            </a:extLst>
          </p:cNvPr>
          <p:cNvSpPr>
            <a:spLocks noGrp="1"/>
          </p:cNvSpPr>
          <p:nvPr>
            <p:ph type="body" sz="quarter" idx="11"/>
          </p:nvPr>
        </p:nvSpPr>
        <p:spPr>
          <a:xfrm>
            <a:off x="655200" y="1270799"/>
            <a:ext cx="3478650" cy="2015325"/>
          </a:xfrm>
        </p:spPr>
        <p:txBody>
          <a:bodyPr/>
          <a:lstStyle/>
          <a:p>
            <a:r>
              <a:rPr lang="en-US" dirty="0"/>
              <a:t>Thank you!</a:t>
            </a:r>
          </a:p>
          <a:p>
            <a:endParaRPr lang="en-US" dirty="0"/>
          </a:p>
        </p:txBody>
      </p:sp>
    </p:spTree>
    <p:extLst>
      <p:ext uri="{BB962C8B-B14F-4D97-AF65-F5344CB8AC3E}">
        <p14:creationId xmlns:p14="http://schemas.microsoft.com/office/powerpoint/2010/main" val="639487297"/>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building with a flag on top&#10;&#10;Description automatically generated">
            <a:extLst>
              <a:ext uri="{FF2B5EF4-FFF2-40B4-BE49-F238E27FC236}">
                <a16:creationId xmlns:a16="http://schemas.microsoft.com/office/drawing/2014/main" id="{1A42985C-5EC0-1FB3-ED7E-A3EC966957C7}"/>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5691" t="-1037" r="29371" b="1037"/>
          <a:stretch/>
        </p:blipFill>
        <p:spPr>
          <a:xfrm>
            <a:off x="5511800" y="0"/>
            <a:ext cx="6680200" cy="6858000"/>
          </a:xfrm>
        </p:spPr>
      </p:pic>
      <p:sp>
        <p:nvSpPr>
          <p:cNvPr id="5" name="Text Placeholder 4">
            <a:extLst>
              <a:ext uri="{FF2B5EF4-FFF2-40B4-BE49-F238E27FC236}">
                <a16:creationId xmlns:a16="http://schemas.microsoft.com/office/drawing/2014/main" id="{ADFA659C-AC9C-397B-D415-9D46E5E354B9}"/>
              </a:ext>
            </a:extLst>
          </p:cNvPr>
          <p:cNvSpPr>
            <a:spLocks noGrp="1"/>
          </p:cNvSpPr>
          <p:nvPr>
            <p:ph type="body" sz="quarter" idx="11"/>
          </p:nvPr>
        </p:nvSpPr>
        <p:spPr>
          <a:xfrm>
            <a:off x="655199" y="1270799"/>
            <a:ext cx="5917051" cy="3177375"/>
          </a:xfrm>
        </p:spPr>
        <p:txBody>
          <a:bodyPr/>
          <a:lstStyle/>
          <a:p>
            <a:r>
              <a:rPr lang="en-US" dirty="0"/>
              <a:t>Resources &amp; References</a:t>
            </a:r>
          </a:p>
        </p:txBody>
      </p:sp>
    </p:spTree>
    <p:extLst>
      <p:ext uri="{BB962C8B-B14F-4D97-AF65-F5344CB8AC3E}">
        <p14:creationId xmlns:p14="http://schemas.microsoft.com/office/powerpoint/2010/main" val="147086351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1D59-E19F-1C25-1F30-C7E7375DEA6E}"/>
              </a:ext>
            </a:extLst>
          </p:cNvPr>
          <p:cNvSpPr>
            <a:spLocks noGrp="1"/>
          </p:cNvSpPr>
          <p:nvPr>
            <p:ph type="title"/>
          </p:nvPr>
        </p:nvSpPr>
        <p:spPr>
          <a:xfrm>
            <a:off x="305999" y="306000"/>
            <a:ext cx="8295075" cy="360000"/>
          </a:xfrm>
        </p:spPr>
        <p:txBody>
          <a:bodyPr/>
          <a:lstStyle/>
          <a:p>
            <a:r>
              <a:rPr lang="en-US" sz="3200" b="1" dirty="0"/>
              <a:t>Resources &amp; References</a:t>
            </a:r>
          </a:p>
        </p:txBody>
      </p:sp>
      <p:sp>
        <p:nvSpPr>
          <p:cNvPr id="5" name="Content Placeholder 4">
            <a:extLst>
              <a:ext uri="{FF2B5EF4-FFF2-40B4-BE49-F238E27FC236}">
                <a16:creationId xmlns:a16="http://schemas.microsoft.com/office/drawing/2014/main" id="{89C913CD-A5EB-1913-18EB-56839940D07F}"/>
              </a:ext>
            </a:extLst>
          </p:cNvPr>
          <p:cNvSpPr>
            <a:spLocks noGrp="1"/>
          </p:cNvSpPr>
          <p:nvPr>
            <p:ph sz="quarter" idx="15"/>
          </p:nvPr>
        </p:nvSpPr>
        <p:spPr/>
        <p:txBody>
          <a:bodyPr/>
          <a:lstStyle/>
          <a:p>
            <a:pPr marL="228600" indent="-228600">
              <a:buClr>
                <a:schemeClr val="tx2"/>
              </a:buClr>
            </a:pPr>
            <a:r>
              <a:rPr lang="en-US" sz="2800" dirty="0">
                <a:hlinkClick r:id="rId2"/>
              </a:rPr>
              <a:t>GAO Standards for Internal Control in the Federal Government</a:t>
            </a:r>
            <a:endParaRPr lang="en-US" sz="2800" dirty="0"/>
          </a:p>
          <a:p>
            <a:pPr marL="228600" indent="-228600">
              <a:buClr>
                <a:schemeClr val="tx2"/>
              </a:buClr>
            </a:pPr>
            <a:r>
              <a:rPr lang="it-IT" sz="2800" dirty="0">
                <a:hlinkClick r:id="rId3"/>
              </a:rPr>
              <a:t>COSO AI &amp; Internal Controls</a:t>
            </a:r>
            <a:r>
              <a:rPr lang="en-US" sz="2800" dirty="0"/>
              <a:t> </a:t>
            </a:r>
          </a:p>
          <a:p>
            <a:pPr marL="228600" indent="-228600">
              <a:buClr>
                <a:schemeClr val="tx2"/>
              </a:buClr>
            </a:pPr>
            <a:r>
              <a:rPr lang="en-US" sz="2800" dirty="0">
                <a:hlinkClick r:id="rId4"/>
              </a:rPr>
              <a:t>Uniform Guidance</a:t>
            </a:r>
            <a:endParaRPr lang="en-US" sz="2800" dirty="0"/>
          </a:p>
          <a:p>
            <a:pPr marL="228600" indent="-228600">
              <a:buClr>
                <a:schemeClr val="tx2"/>
              </a:buClr>
            </a:pPr>
            <a:r>
              <a:rPr lang="en-US" sz="2800" dirty="0">
                <a:hlinkClick r:id="rId5"/>
              </a:rPr>
              <a:t>GASB Implementation Guides</a:t>
            </a:r>
            <a:endParaRPr lang="en-US" sz="2800" dirty="0"/>
          </a:p>
          <a:p>
            <a:pPr marL="228600" indent="-228600">
              <a:buClr>
                <a:schemeClr val="tx2"/>
              </a:buClr>
            </a:pPr>
            <a:endParaRPr lang="en-US" sz="2800" dirty="0"/>
          </a:p>
          <a:p>
            <a:endParaRPr lang="en-US" dirty="0"/>
          </a:p>
        </p:txBody>
      </p:sp>
    </p:spTree>
    <p:extLst>
      <p:ext uri="{BB962C8B-B14F-4D97-AF65-F5344CB8AC3E}">
        <p14:creationId xmlns:p14="http://schemas.microsoft.com/office/powerpoint/2010/main" val="3436062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5E5B-0F0A-A383-D537-B77B83822D7D}"/>
              </a:ext>
            </a:extLst>
          </p:cNvPr>
          <p:cNvSpPr>
            <a:spLocks noGrp="1"/>
          </p:cNvSpPr>
          <p:nvPr>
            <p:ph type="title"/>
          </p:nvPr>
        </p:nvSpPr>
        <p:spPr>
          <a:xfrm>
            <a:off x="306000" y="306000"/>
            <a:ext cx="6647250" cy="360000"/>
          </a:xfrm>
        </p:spPr>
        <p:txBody>
          <a:bodyPr/>
          <a:lstStyle/>
          <a:p>
            <a:r>
              <a:rPr lang="en-US" sz="3000" b="1" dirty="0"/>
              <a:t>Importance of Internal Controls</a:t>
            </a:r>
          </a:p>
        </p:txBody>
      </p:sp>
      <p:sp>
        <p:nvSpPr>
          <p:cNvPr id="5" name="Content Placeholder 4">
            <a:extLst>
              <a:ext uri="{FF2B5EF4-FFF2-40B4-BE49-F238E27FC236}">
                <a16:creationId xmlns:a16="http://schemas.microsoft.com/office/drawing/2014/main" id="{0BC2E951-FAFE-6E39-C89E-10B2040CFC42}"/>
              </a:ext>
            </a:extLst>
          </p:cNvPr>
          <p:cNvSpPr>
            <a:spLocks noGrp="1"/>
          </p:cNvSpPr>
          <p:nvPr>
            <p:ph sz="quarter" idx="15"/>
          </p:nvPr>
        </p:nvSpPr>
        <p:spPr>
          <a:xfrm>
            <a:off x="306600" y="1168125"/>
            <a:ext cx="8266500" cy="3969950"/>
          </a:xfrm>
        </p:spPr>
        <p:txBody>
          <a:bodyPr/>
          <a:lstStyle/>
          <a:p>
            <a:pPr marL="228600" indent="-228600">
              <a:buClr>
                <a:schemeClr val="tx2"/>
              </a:buClr>
            </a:pPr>
            <a:r>
              <a:rPr lang="en-US" sz="2800" dirty="0"/>
              <a:t>Safeguard assets</a:t>
            </a:r>
          </a:p>
          <a:p>
            <a:pPr marL="228600" indent="-228600">
              <a:buClr>
                <a:schemeClr val="tx2"/>
              </a:buClr>
            </a:pPr>
            <a:r>
              <a:rPr lang="en-US" sz="2800" dirty="0"/>
              <a:t>Protect employees</a:t>
            </a:r>
          </a:p>
          <a:p>
            <a:pPr marL="228600" indent="-228600">
              <a:buClr>
                <a:schemeClr val="tx2"/>
              </a:buClr>
            </a:pPr>
            <a:r>
              <a:rPr lang="en-US" sz="2800" dirty="0"/>
              <a:t>Provide more accurate financial statements</a:t>
            </a:r>
          </a:p>
          <a:p>
            <a:pPr marL="228600" indent="-228600">
              <a:buClr>
                <a:schemeClr val="tx2"/>
              </a:buClr>
            </a:pPr>
            <a:r>
              <a:rPr lang="en-US" sz="2800" dirty="0"/>
              <a:t>Compliance with laws &amp; regulations</a:t>
            </a:r>
          </a:p>
          <a:p>
            <a:pPr marL="228600" indent="-228600">
              <a:buClr>
                <a:schemeClr val="tx2"/>
              </a:buClr>
            </a:pPr>
            <a:r>
              <a:rPr lang="en-US" sz="2800" dirty="0"/>
              <a:t>Reduce risk of de-obligation of federal funds</a:t>
            </a:r>
          </a:p>
          <a:p>
            <a:pPr marL="228600" indent="-228600">
              <a:buClr>
                <a:schemeClr val="tx2"/>
              </a:buClr>
            </a:pPr>
            <a:r>
              <a:rPr lang="en-US" sz="2800" dirty="0"/>
              <a:t>Reduces risk of fraud, waste, &amp; abuse</a:t>
            </a:r>
          </a:p>
        </p:txBody>
      </p:sp>
    </p:spTree>
    <p:extLst>
      <p:ext uri="{BB962C8B-B14F-4D97-AF65-F5344CB8AC3E}">
        <p14:creationId xmlns:p14="http://schemas.microsoft.com/office/powerpoint/2010/main" val="4476401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5E5B-0F0A-A383-D537-B77B83822D7D}"/>
              </a:ext>
            </a:extLst>
          </p:cNvPr>
          <p:cNvSpPr>
            <a:spLocks noGrp="1"/>
          </p:cNvSpPr>
          <p:nvPr>
            <p:ph type="title"/>
          </p:nvPr>
        </p:nvSpPr>
        <p:spPr>
          <a:xfrm>
            <a:off x="306000" y="306000"/>
            <a:ext cx="6647250" cy="360000"/>
          </a:xfrm>
        </p:spPr>
        <p:txBody>
          <a:bodyPr/>
          <a:lstStyle/>
          <a:p>
            <a:r>
              <a:rPr lang="en-US" sz="3000" b="1" dirty="0"/>
              <a:t>Fraud, Waste, &amp; Abuse</a:t>
            </a:r>
          </a:p>
        </p:txBody>
      </p:sp>
      <p:sp>
        <p:nvSpPr>
          <p:cNvPr id="5" name="Content Placeholder 4">
            <a:extLst>
              <a:ext uri="{FF2B5EF4-FFF2-40B4-BE49-F238E27FC236}">
                <a16:creationId xmlns:a16="http://schemas.microsoft.com/office/drawing/2014/main" id="{0BC2E951-FAFE-6E39-C89E-10B2040CFC42}"/>
              </a:ext>
            </a:extLst>
          </p:cNvPr>
          <p:cNvSpPr>
            <a:spLocks noGrp="1"/>
          </p:cNvSpPr>
          <p:nvPr>
            <p:ph sz="quarter" idx="15"/>
          </p:nvPr>
        </p:nvSpPr>
        <p:spPr>
          <a:xfrm>
            <a:off x="306599" y="1168125"/>
            <a:ext cx="11304375" cy="4651650"/>
          </a:xfrm>
        </p:spPr>
        <p:txBody>
          <a:bodyPr/>
          <a:lstStyle/>
          <a:p>
            <a:pPr marL="228600" indent="-228600">
              <a:buClr>
                <a:schemeClr val="tx2"/>
              </a:buClr>
            </a:pPr>
            <a:r>
              <a:rPr lang="en-US" sz="2600" dirty="0"/>
              <a:t>Fraud – Attempt to obtain something of value through willful misrepresentation</a:t>
            </a:r>
          </a:p>
          <a:p>
            <a:pPr marL="685800" lvl="1" indent="-238125">
              <a:buClr>
                <a:schemeClr val="tx2"/>
              </a:buClr>
            </a:pPr>
            <a:r>
              <a:rPr lang="en-US" sz="2400" dirty="0"/>
              <a:t>Example: Underreporting income to receive federal subsidies</a:t>
            </a:r>
          </a:p>
          <a:p>
            <a:pPr marL="447675" lvl="1" indent="0">
              <a:buClr>
                <a:schemeClr val="tx2"/>
              </a:buClr>
              <a:buNone/>
            </a:pPr>
            <a:endParaRPr lang="en-US" sz="900" dirty="0"/>
          </a:p>
          <a:p>
            <a:pPr marL="228600" indent="-228600">
              <a:buClr>
                <a:schemeClr val="tx2"/>
              </a:buClr>
            </a:pPr>
            <a:r>
              <a:rPr lang="en-US" sz="2600" dirty="0"/>
              <a:t>Waste – Squandering money &amp; resources, even if not explicitly illegal </a:t>
            </a:r>
          </a:p>
          <a:p>
            <a:pPr marL="685800" lvl="1" indent="-238125">
              <a:buClr>
                <a:schemeClr val="tx2"/>
              </a:buClr>
            </a:pPr>
            <a:r>
              <a:rPr lang="en-US" sz="2400" dirty="0"/>
              <a:t>Example: Excessive prices for government purchase (like $500 screwdrivers)</a:t>
            </a:r>
          </a:p>
          <a:p>
            <a:pPr marL="447675" lvl="1" indent="0">
              <a:buClr>
                <a:schemeClr val="tx2"/>
              </a:buClr>
              <a:buNone/>
            </a:pPr>
            <a:endParaRPr lang="en-US" sz="900" dirty="0"/>
          </a:p>
          <a:p>
            <a:pPr marL="228600" indent="-228600">
              <a:buClr>
                <a:schemeClr val="tx2"/>
              </a:buClr>
            </a:pPr>
            <a:r>
              <a:rPr lang="en-US" sz="2600" dirty="0"/>
              <a:t>Abuse – Behaving improperly or unreasonable or misusing one’s position or authority </a:t>
            </a:r>
          </a:p>
          <a:p>
            <a:pPr marL="685800" lvl="1" indent="-238125">
              <a:buClr>
                <a:schemeClr val="tx2"/>
              </a:buClr>
            </a:pPr>
            <a:r>
              <a:rPr lang="en-US" sz="2400" dirty="0"/>
              <a:t>Example: Requesting staff to perform personal errands or work tasks for a supervisor or manager</a:t>
            </a:r>
            <a:endParaRPr lang="en-US" sz="2800" dirty="0"/>
          </a:p>
        </p:txBody>
      </p:sp>
    </p:spTree>
    <p:extLst>
      <p:ext uri="{BB962C8B-B14F-4D97-AF65-F5344CB8AC3E}">
        <p14:creationId xmlns:p14="http://schemas.microsoft.com/office/powerpoint/2010/main" val="29140568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5E5B-0F0A-A383-D537-B77B83822D7D}"/>
              </a:ext>
            </a:extLst>
          </p:cNvPr>
          <p:cNvSpPr>
            <a:spLocks noGrp="1"/>
          </p:cNvSpPr>
          <p:nvPr>
            <p:ph type="title"/>
          </p:nvPr>
        </p:nvSpPr>
        <p:spPr>
          <a:xfrm>
            <a:off x="306000" y="306000"/>
            <a:ext cx="6647250" cy="360000"/>
          </a:xfrm>
        </p:spPr>
        <p:txBody>
          <a:bodyPr/>
          <a:lstStyle/>
          <a:p>
            <a:r>
              <a:rPr lang="en-US" sz="3000" b="1" dirty="0"/>
              <a:t>Deterring Fraud, Waste, &amp; Abuse</a:t>
            </a:r>
          </a:p>
        </p:txBody>
      </p:sp>
      <p:sp>
        <p:nvSpPr>
          <p:cNvPr id="5" name="Content Placeholder 4">
            <a:extLst>
              <a:ext uri="{FF2B5EF4-FFF2-40B4-BE49-F238E27FC236}">
                <a16:creationId xmlns:a16="http://schemas.microsoft.com/office/drawing/2014/main" id="{0BC2E951-FAFE-6E39-C89E-10B2040CFC42}"/>
              </a:ext>
            </a:extLst>
          </p:cNvPr>
          <p:cNvSpPr>
            <a:spLocks noGrp="1"/>
          </p:cNvSpPr>
          <p:nvPr>
            <p:ph sz="quarter" idx="15"/>
          </p:nvPr>
        </p:nvSpPr>
        <p:spPr>
          <a:xfrm>
            <a:off x="306599" y="1168125"/>
            <a:ext cx="11304375" cy="4651650"/>
          </a:xfrm>
        </p:spPr>
        <p:txBody>
          <a:bodyPr/>
          <a:lstStyle/>
          <a:p>
            <a:pPr marL="228600" indent="-228600">
              <a:buClr>
                <a:schemeClr val="tx2"/>
              </a:buClr>
            </a:pPr>
            <a:r>
              <a:rPr lang="en-US" sz="3200" dirty="0"/>
              <a:t>Organizations cannot eliminate all risks of fraud, waste, &amp; abuse, but the risk can be reduced in a strong internal control environment</a:t>
            </a:r>
          </a:p>
          <a:p>
            <a:pPr marL="0" indent="0">
              <a:buClr>
                <a:schemeClr val="tx2"/>
              </a:buClr>
              <a:buNone/>
            </a:pPr>
            <a:endParaRPr lang="en-US" sz="1050" dirty="0"/>
          </a:p>
          <a:p>
            <a:pPr marL="228600" indent="-228600">
              <a:buClr>
                <a:schemeClr val="tx2"/>
              </a:buClr>
            </a:pPr>
            <a:r>
              <a:rPr lang="en-US" sz="3200" dirty="0"/>
              <a:t>Internal controls: </a:t>
            </a:r>
          </a:p>
          <a:p>
            <a:pPr marL="685800" lvl="1" indent="-238125">
              <a:buClr>
                <a:schemeClr val="tx2"/>
              </a:buClr>
            </a:pPr>
            <a:r>
              <a:rPr lang="en-US" sz="2800" dirty="0"/>
              <a:t>Prevent fraud, waste, &amp; abuse</a:t>
            </a:r>
          </a:p>
          <a:p>
            <a:pPr marL="685800" lvl="1" indent="-238125">
              <a:buClr>
                <a:schemeClr val="tx2"/>
              </a:buClr>
            </a:pPr>
            <a:r>
              <a:rPr lang="en-US" sz="2800" dirty="0"/>
              <a:t>Detect when fraud, waste, &amp; abuse occur</a:t>
            </a:r>
          </a:p>
          <a:p>
            <a:pPr marL="685800" lvl="1" indent="-238125">
              <a:buClr>
                <a:schemeClr val="tx2"/>
              </a:buClr>
            </a:pPr>
            <a:r>
              <a:rPr lang="en-US" sz="2800" dirty="0"/>
              <a:t>Mitigate the impacts of fraud, waste, &amp; abuse</a:t>
            </a:r>
          </a:p>
        </p:txBody>
      </p:sp>
    </p:spTree>
    <p:extLst>
      <p:ext uri="{BB962C8B-B14F-4D97-AF65-F5344CB8AC3E}">
        <p14:creationId xmlns:p14="http://schemas.microsoft.com/office/powerpoint/2010/main" val="28206134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5E5B-0F0A-A383-D537-B77B83822D7D}"/>
              </a:ext>
            </a:extLst>
          </p:cNvPr>
          <p:cNvSpPr>
            <a:spLocks noGrp="1"/>
          </p:cNvSpPr>
          <p:nvPr>
            <p:ph type="title"/>
          </p:nvPr>
        </p:nvSpPr>
        <p:spPr>
          <a:xfrm>
            <a:off x="306000" y="306000"/>
            <a:ext cx="6647250" cy="360000"/>
          </a:xfrm>
        </p:spPr>
        <p:txBody>
          <a:bodyPr/>
          <a:lstStyle/>
          <a:p>
            <a:r>
              <a:rPr lang="en-US" sz="3000" b="1" dirty="0"/>
              <a:t>Internal Control Standards</a:t>
            </a:r>
          </a:p>
        </p:txBody>
      </p:sp>
      <p:sp>
        <p:nvSpPr>
          <p:cNvPr id="5" name="Content Placeholder 4">
            <a:extLst>
              <a:ext uri="{FF2B5EF4-FFF2-40B4-BE49-F238E27FC236}">
                <a16:creationId xmlns:a16="http://schemas.microsoft.com/office/drawing/2014/main" id="{0BC2E951-FAFE-6E39-C89E-10B2040CFC42}"/>
              </a:ext>
            </a:extLst>
          </p:cNvPr>
          <p:cNvSpPr>
            <a:spLocks noGrp="1"/>
          </p:cNvSpPr>
          <p:nvPr>
            <p:ph sz="quarter" idx="15"/>
          </p:nvPr>
        </p:nvSpPr>
        <p:spPr>
          <a:xfrm>
            <a:off x="306000" y="1103175"/>
            <a:ext cx="11304375" cy="4754700"/>
          </a:xfrm>
        </p:spPr>
        <p:txBody>
          <a:bodyPr/>
          <a:lstStyle/>
          <a:p>
            <a:pPr marL="228600" indent="-228600">
              <a:buClr>
                <a:schemeClr val="tx2"/>
              </a:buClr>
            </a:pPr>
            <a:r>
              <a:rPr lang="en-US" sz="2800" dirty="0">
                <a:hlinkClick r:id="rId2"/>
              </a:rPr>
              <a:t>COSO Framework </a:t>
            </a:r>
            <a:r>
              <a:rPr lang="en-US" sz="2800" dirty="0"/>
              <a:t>– Designed by the Committee of Sponsoring Organizations of the Treadway Commission (COSO)</a:t>
            </a:r>
          </a:p>
          <a:p>
            <a:pPr marL="685800" lvl="1" indent="-238125">
              <a:buClr>
                <a:schemeClr val="tx2"/>
              </a:buClr>
            </a:pPr>
            <a:r>
              <a:rPr lang="en-US" sz="2400" dirty="0"/>
              <a:t>Standards are used primarily by publicly traded companies but can be used by any size organization</a:t>
            </a:r>
          </a:p>
          <a:p>
            <a:pPr marL="685800" lvl="1" indent="-238125">
              <a:buClr>
                <a:schemeClr val="tx2"/>
              </a:buClr>
            </a:pPr>
            <a:r>
              <a:rPr lang="en-US" sz="2400" dirty="0"/>
              <a:t>Broadly applicable to different industries</a:t>
            </a:r>
          </a:p>
          <a:p>
            <a:pPr marL="447675" lvl="1" indent="0">
              <a:buClr>
                <a:schemeClr val="tx2"/>
              </a:buClr>
              <a:buNone/>
            </a:pPr>
            <a:endParaRPr lang="en-US" sz="1000" dirty="0"/>
          </a:p>
          <a:p>
            <a:pPr marL="228600" indent="-228600">
              <a:buClr>
                <a:schemeClr val="tx2"/>
              </a:buClr>
            </a:pPr>
            <a:r>
              <a:rPr lang="en-US" sz="2800" dirty="0">
                <a:hlinkClick r:id="rId3"/>
              </a:rPr>
              <a:t>Greenbook</a:t>
            </a:r>
            <a:r>
              <a:rPr lang="en-US" sz="2800" dirty="0"/>
              <a:t> – Designed by the Government Accountability Office (GAO)</a:t>
            </a:r>
          </a:p>
          <a:p>
            <a:pPr marL="685800" lvl="1" indent="-238125">
              <a:buClr>
                <a:schemeClr val="tx2"/>
              </a:buClr>
            </a:pPr>
            <a:r>
              <a:rPr lang="en-US" sz="2400" dirty="0"/>
              <a:t>Standards designed for federal agencies</a:t>
            </a:r>
          </a:p>
          <a:p>
            <a:pPr marL="685800" lvl="1" indent="-238125">
              <a:buClr>
                <a:schemeClr val="tx2"/>
              </a:buClr>
            </a:pPr>
            <a:r>
              <a:rPr lang="en-US" sz="2400" dirty="0"/>
              <a:t>Can be adopted by state, local, &amp; nonprofit entities</a:t>
            </a:r>
          </a:p>
          <a:p>
            <a:pPr marL="685800" lvl="1" indent="-238125">
              <a:buClr>
                <a:schemeClr val="tx2"/>
              </a:buClr>
            </a:pPr>
            <a:r>
              <a:rPr lang="en-US" sz="2400" dirty="0"/>
              <a:t>Adapts principles of COSO for a government context</a:t>
            </a:r>
          </a:p>
        </p:txBody>
      </p:sp>
    </p:spTree>
    <p:extLst>
      <p:ext uri="{BB962C8B-B14F-4D97-AF65-F5344CB8AC3E}">
        <p14:creationId xmlns:p14="http://schemas.microsoft.com/office/powerpoint/2010/main" val="59349111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SSET_SIZE_ON_INSERT" val="1266,424"/>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5.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M PPT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 PPT Theme" id="{A7924AAE-0E01-408A-939D-64C98EA8ECBF}" vid="{54A90F53-8890-4DF5-85C1-56C0070318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FM PPT Theme</Template>
  <TotalTime>428</TotalTime>
  <Words>2391</Words>
  <Application>Microsoft Office PowerPoint</Application>
  <PresentationFormat>Widescreen</PresentationFormat>
  <Paragraphs>373</Paragraphs>
  <Slides>58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Aptos</vt:lpstr>
      <vt:lpstr>Arial</vt:lpstr>
      <vt:lpstr>Arial Black</vt:lpstr>
      <vt:lpstr>FM PPT Theme</vt:lpstr>
      <vt:lpstr>Internal Controls &amp; GASB Update </vt:lpstr>
      <vt:lpstr>PowerPoint Presentation</vt:lpstr>
      <vt:lpstr>PowerPoint Presentation</vt:lpstr>
      <vt:lpstr>PowerPoint Presentation</vt:lpstr>
      <vt:lpstr>Goals of Internal Controls </vt:lpstr>
      <vt:lpstr>Importance of Internal Controls</vt:lpstr>
      <vt:lpstr>Fraud, Waste, &amp; Abuse</vt:lpstr>
      <vt:lpstr>Deterring Fraud, Waste, &amp; Abuse</vt:lpstr>
      <vt:lpstr>Internal Control Standards</vt:lpstr>
      <vt:lpstr>PowerPoint Presentation</vt:lpstr>
      <vt:lpstr>Control Environment</vt:lpstr>
      <vt:lpstr>Risk Assessment</vt:lpstr>
      <vt:lpstr>Control Activities</vt:lpstr>
      <vt:lpstr>Information &amp; Communication </vt:lpstr>
      <vt:lpstr>Monitoring Activities</vt:lpstr>
      <vt:lpstr>Implementation of Internal Controls</vt:lpstr>
      <vt:lpstr>Internal Controls &amp; Artificial Intelligence</vt:lpstr>
      <vt:lpstr>Internal Controls &amp; Artificial Intelligence</vt:lpstr>
      <vt:lpstr>PowerPoint Presentation</vt:lpstr>
      <vt:lpstr>GASB 103</vt:lpstr>
      <vt:lpstr>Scope &amp; Applicability</vt:lpstr>
      <vt:lpstr>Management’s Discussion &amp; Analysis</vt:lpstr>
      <vt:lpstr>Management’s Discussion &amp; Analysis</vt:lpstr>
      <vt:lpstr>Financial Reporting Model Improvements – MD&amp;A</vt:lpstr>
      <vt:lpstr>Financial Reporting Model Improvements –  MD&amp;A</vt:lpstr>
      <vt:lpstr>Financial Reporting Model Improvements – MD&amp;A</vt:lpstr>
      <vt:lpstr>Financial Reporting Model Improvements – MD&amp;A</vt:lpstr>
      <vt:lpstr>Unusual or Infrequent Items</vt:lpstr>
      <vt:lpstr>Unusual or Infrequent Items</vt:lpstr>
      <vt:lpstr>Unusual or Infrequent Items</vt:lpstr>
      <vt:lpstr>Unusual or Infrequent Items</vt:lpstr>
      <vt:lpstr>Unusual or Infrequent Items</vt:lpstr>
      <vt:lpstr>Unusual or Infrequent Items Example</vt:lpstr>
      <vt:lpstr>Proprietary Funds</vt:lpstr>
      <vt:lpstr>Proprietary Funds</vt:lpstr>
      <vt:lpstr>Proprietary Funds</vt:lpstr>
      <vt:lpstr>Proprietary Funds</vt:lpstr>
      <vt:lpstr>Proprietary Funds</vt:lpstr>
      <vt:lpstr>Implementation Guide 2025-1 Question 4.4</vt:lpstr>
      <vt:lpstr>Major Component Units</vt:lpstr>
      <vt:lpstr>Major Component Units</vt:lpstr>
      <vt:lpstr>Major Component Units </vt:lpstr>
      <vt:lpstr>Major Component Units </vt:lpstr>
      <vt:lpstr>Budgetary Comparison Information </vt:lpstr>
      <vt:lpstr>Budgetary Comparison Information </vt:lpstr>
      <vt:lpstr>Budgetary Comparison Information </vt:lpstr>
      <vt:lpstr>Budgetary Comparison Information </vt:lpstr>
      <vt:lpstr>GASB 104</vt:lpstr>
      <vt:lpstr>Statement 104 does not change any current recognition or measurement requirements.</vt:lpstr>
      <vt:lpstr>What Does Change With GASB 104? </vt:lpstr>
      <vt:lpstr>GASB Projects</vt:lpstr>
      <vt:lpstr>Projects</vt:lpstr>
      <vt:lpstr>Projects</vt:lpstr>
      <vt:lpstr>Pre-Agenda Research</vt:lpstr>
      <vt:lpstr>PowerPoint Presentation</vt:lpstr>
      <vt:lpstr>PowerPoint Presentation</vt:lpstr>
      <vt:lpstr>PowerPoint Presentation</vt:lpstr>
      <vt:lpstr>Resources &amp;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Finley, Maggie</dc:creator>
  <cp:lastModifiedBy>Evan Masters</cp:lastModifiedBy>
  <cp:revision>11</cp:revision>
  <dcterms:created xsi:type="dcterms:W3CDTF">2024-08-13T20:56:48Z</dcterms:created>
  <dcterms:modified xsi:type="dcterms:W3CDTF">2026-03-25T16:21:21Z</dcterms:modified>
</cp:coreProperties>
</file>